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7" r:id="rId2"/>
    <p:sldId id="287" r:id="rId3"/>
    <p:sldId id="330" r:id="rId4"/>
    <p:sldId id="331" r:id="rId5"/>
    <p:sldId id="332" r:id="rId6"/>
    <p:sldId id="333" r:id="rId7"/>
    <p:sldId id="293" r:id="rId8"/>
    <p:sldId id="307" r:id="rId9"/>
    <p:sldId id="291" r:id="rId10"/>
    <p:sldId id="334" r:id="rId11"/>
    <p:sldId id="335" r:id="rId12"/>
    <p:sldId id="336" r:id="rId13"/>
    <p:sldId id="295" r:id="rId14"/>
    <p:sldId id="296" r:id="rId15"/>
    <p:sldId id="297" r:id="rId16"/>
    <p:sldId id="337" r:id="rId17"/>
    <p:sldId id="338" r:id="rId18"/>
    <p:sldId id="298" r:id="rId19"/>
    <p:sldId id="299" r:id="rId20"/>
    <p:sldId id="339" r:id="rId21"/>
    <p:sldId id="340" r:id="rId22"/>
    <p:sldId id="292" r:id="rId23"/>
    <p:sldId id="260" r:id="rId24"/>
    <p:sldId id="268" r:id="rId25"/>
    <p:sldId id="269" r:id="rId26"/>
    <p:sldId id="273" r:id="rId27"/>
    <p:sldId id="320" r:id="rId28"/>
    <p:sldId id="270" r:id="rId29"/>
    <p:sldId id="321" r:id="rId30"/>
    <p:sldId id="323" r:id="rId31"/>
    <p:sldId id="324" r:id="rId32"/>
    <p:sldId id="322" r:id="rId33"/>
    <p:sldId id="631" r:id="rId34"/>
    <p:sldId id="632" r:id="rId35"/>
    <p:sldId id="341" r:id="rId36"/>
    <p:sldId id="326" r:id="rId37"/>
    <p:sldId id="314" r:id="rId38"/>
    <p:sldId id="342" r:id="rId39"/>
    <p:sldId id="328" r:id="rId40"/>
    <p:sldId id="343" r:id="rId41"/>
    <p:sldId id="277" r:id="rId42"/>
    <p:sldId id="278" r:id="rId43"/>
    <p:sldId id="316" r:id="rId44"/>
    <p:sldId id="279" r:id="rId45"/>
    <p:sldId id="286" r:id="rId46"/>
    <p:sldId id="303" r:id="rId47"/>
    <p:sldId id="304" r:id="rId48"/>
  </p:sldIdLst>
  <p:sldSz cx="12190413"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48" autoAdjust="0"/>
  </p:normalViewPr>
  <p:slideViewPr>
    <p:cSldViewPr>
      <p:cViewPr varScale="1">
        <p:scale>
          <a:sx n="104" d="100"/>
          <a:sy n="104" d="100"/>
        </p:scale>
        <p:origin x="756" y="11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E04DC8-D650-4A40-A998-A1D67BCCD998}" type="datetimeFigureOut">
              <a:rPr lang="zh-CN" altLang="en-US" smtClean="0"/>
              <a:t>2022/10/11</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6007C2-EA7A-40DF-8939-7A9C972EF707}" type="slidenum">
              <a:rPr lang="zh-CN" altLang="en-US" smtClean="0"/>
              <a:t>‹#›</a:t>
            </a:fld>
            <a:endParaRPr lang="zh-CN" altLang="en-US"/>
          </a:p>
        </p:txBody>
      </p:sp>
    </p:spTree>
    <p:extLst>
      <p:ext uri="{BB962C8B-B14F-4D97-AF65-F5344CB8AC3E}">
        <p14:creationId xmlns:p14="http://schemas.microsoft.com/office/powerpoint/2010/main" val="291707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demodashi.com/demo/17450.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log.csdn.net/weixin_39251617/article/details/79399592"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log.csdn.net/weixin_39251617/article/details/79399592"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hlinkClick r:id="rId3"/>
              </a:rPr>
              <a:t>PagerTabStrip</a:t>
            </a:r>
            <a:r>
              <a:rPr lang="zh-CN" altLang="en-US" dirty="0">
                <a:hlinkClick r:id="rId3"/>
              </a:rPr>
              <a:t>实现导航栏 </a:t>
            </a:r>
            <a:r>
              <a:rPr lang="en-US" altLang="zh-CN">
                <a:hlinkClick r:id="rId3"/>
              </a:rPr>
              <a:t>(demodashi.com)</a:t>
            </a:r>
            <a:endParaRPr lang="zh-CN" altLang="en-US"/>
          </a:p>
        </p:txBody>
      </p:sp>
      <p:sp>
        <p:nvSpPr>
          <p:cNvPr id="4" name="灯片编号占位符 3"/>
          <p:cNvSpPr>
            <a:spLocks noGrp="1"/>
          </p:cNvSpPr>
          <p:nvPr>
            <p:ph type="sldNum" sz="quarter" idx="5"/>
          </p:nvPr>
        </p:nvSpPr>
        <p:spPr/>
        <p:txBody>
          <a:bodyPr/>
          <a:lstStyle/>
          <a:p>
            <a:fld id="{BF6007C2-EA7A-40DF-8939-7A9C972EF707}" type="slidenum">
              <a:rPr lang="zh-CN" altLang="en-US" smtClean="0"/>
              <a:t>2</a:t>
            </a:fld>
            <a:endParaRPr lang="zh-CN" altLang="en-US"/>
          </a:p>
        </p:txBody>
      </p:sp>
    </p:spTree>
    <p:extLst>
      <p:ext uri="{BB962C8B-B14F-4D97-AF65-F5344CB8AC3E}">
        <p14:creationId xmlns:p14="http://schemas.microsoft.com/office/powerpoint/2010/main" val="3317395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F6007C2-EA7A-40DF-8939-7A9C972EF707}" type="slidenum">
              <a:rPr lang="zh-CN" altLang="en-US" smtClean="0"/>
              <a:t>24</a:t>
            </a:fld>
            <a:endParaRPr lang="zh-CN" altLang="en-US"/>
          </a:p>
        </p:txBody>
      </p:sp>
    </p:spTree>
    <p:extLst>
      <p:ext uri="{BB962C8B-B14F-4D97-AF65-F5344CB8AC3E}">
        <p14:creationId xmlns:p14="http://schemas.microsoft.com/office/powerpoint/2010/main" val="3833940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F6007C2-EA7A-40DF-8939-7A9C972EF707}" type="slidenum">
              <a:rPr lang="zh-CN" altLang="en-US" smtClean="0"/>
              <a:t>25</a:t>
            </a:fld>
            <a:endParaRPr lang="zh-CN" altLang="en-US"/>
          </a:p>
        </p:txBody>
      </p:sp>
    </p:spTree>
    <p:extLst>
      <p:ext uri="{BB962C8B-B14F-4D97-AF65-F5344CB8AC3E}">
        <p14:creationId xmlns:p14="http://schemas.microsoft.com/office/powerpoint/2010/main" val="964052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https://www.jianshu.com/p/ecbac58107d1</a:t>
            </a:r>
            <a:endParaRPr lang="zh-CN" altLang="en-US" dirty="0"/>
          </a:p>
        </p:txBody>
      </p:sp>
      <p:sp>
        <p:nvSpPr>
          <p:cNvPr id="4" name="灯片编号占位符 3"/>
          <p:cNvSpPr>
            <a:spLocks noGrp="1"/>
          </p:cNvSpPr>
          <p:nvPr>
            <p:ph type="sldNum" sz="quarter" idx="5"/>
          </p:nvPr>
        </p:nvSpPr>
        <p:spPr/>
        <p:txBody>
          <a:bodyPr/>
          <a:lstStyle/>
          <a:p>
            <a:fld id="{BF6007C2-EA7A-40DF-8939-7A9C972EF707}" type="slidenum">
              <a:rPr lang="zh-CN" altLang="en-US" smtClean="0"/>
              <a:t>32</a:t>
            </a:fld>
            <a:endParaRPr lang="zh-CN" altLang="en-US"/>
          </a:p>
        </p:txBody>
      </p:sp>
    </p:spTree>
    <p:extLst>
      <p:ext uri="{BB962C8B-B14F-4D97-AF65-F5344CB8AC3E}">
        <p14:creationId xmlns:p14="http://schemas.microsoft.com/office/powerpoint/2010/main" val="169377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F6007C2-EA7A-40DF-8939-7A9C972EF707}" type="slidenum">
              <a:rPr lang="zh-CN" altLang="en-US" smtClean="0"/>
              <a:t>6</a:t>
            </a:fld>
            <a:endParaRPr lang="zh-CN" altLang="en-US"/>
          </a:p>
        </p:txBody>
      </p:sp>
    </p:spTree>
    <p:extLst>
      <p:ext uri="{BB962C8B-B14F-4D97-AF65-F5344CB8AC3E}">
        <p14:creationId xmlns:p14="http://schemas.microsoft.com/office/powerpoint/2010/main" val="151085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6007C2-EA7A-40DF-8939-7A9C972EF707}" type="slidenum">
              <a:rPr lang="zh-CN" altLang="en-US" smtClean="0"/>
              <a:t>9</a:t>
            </a:fld>
            <a:endParaRPr lang="zh-CN" altLang="en-US"/>
          </a:p>
        </p:txBody>
      </p:sp>
    </p:spTree>
    <p:extLst>
      <p:ext uri="{BB962C8B-B14F-4D97-AF65-F5344CB8AC3E}">
        <p14:creationId xmlns:p14="http://schemas.microsoft.com/office/powerpoint/2010/main" val="2410640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创建</a:t>
            </a:r>
            <a:r>
              <a:rPr lang="en-US" altLang="zh-CN" sz="1200" b="0" dirty="0" err="1">
                <a:solidFill>
                  <a:srgbClr val="FF0000"/>
                </a:solidFill>
              </a:rPr>
              <a:t>FragmentPagerAdapter</a:t>
            </a:r>
            <a:r>
              <a:rPr lang="zh-CN" altLang="en-US" sz="1200" b="0" dirty="0">
                <a:solidFill>
                  <a:srgbClr val="FF0000"/>
                </a:solidFill>
              </a:rPr>
              <a:t>需要</a:t>
            </a:r>
            <a:r>
              <a:rPr lang="en-US" altLang="zh-CN" sz="1200" b="0" dirty="0" err="1">
                <a:solidFill>
                  <a:srgbClr val="FF0000"/>
                </a:solidFill>
              </a:rPr>
              <a:t>FragmentManager</a:t>
            </a:r>
            <a:r>
              <a:rPr lang="zh-CN" altLang="en-US" sz="1200" b="0" dirty="0">
                <a:solidFill>
                  <a:srgbClr val="FF0000"/>
                </a:solidFill>
              </a:rPr>
              <a:t>。</a:t>
            </a:r>
            <a:r>
              <a:rPr lang="en-US" altLang="zh-CN" sz="1200" b="0" dirty="0" err="1">
                <a:solidFill>
                  <a:srgbClr val="FF0000"/>
                </a:solidFill>
              </a:rPr>
              <a:t>FragmentPagerAdapter</a:t>
            </a:r>
            <a:r>
              <a:rPr lang="zh-CN" altLang="en-US" sz="1200" b="0" dirty="0">
                <a:solidFill>
                  <a:srgbClr val="FF0000"/>
                </a:solidFill>
              </a:rPr>
              <a:t>负责管理与</a:t>
            </a:r>
            <a:r>
              <a:rPr lang="en-US" altLang="zh-CN" sz="1200" b="0" dirty="0" err="1">
                <a:solidFill>
                  <a:srgbClr val="FF0000"/>
                </a:solidFill>
              </a:rPr>
              <a:t>ViewPager</a:t>
            </a:r>
            <a:r>
              <a:rPr lang="zh-CN" altLang="en-US" sz="1200" b="0" dirty="0">
                <a:solidFill>
                  <a:srgbClr val="FF0000"/>
                </a:solidFill>
              </a:rPr>
              <a:t>的对话并协同工作：首先将</a:t>
            </a:r>
            <a:r>
              <a:rPr lang="en-US" altLang="zh-CN" sz="1200" b="0" dirty="0" err="1">
                <a:solidFill>
                  <a:srgbClr val="FF0000"/>
                </a:solidFill>
              </a:rPr>
              <a:t>getItem</a:t>
            </a:r>
            <a:r>
              <a:rPr lang="en-US" altLang="zh-CN" sz="1200" b="0" dirty="0">
                <a:solidFill>
                  <a:srgbClr val="FF0000"/>
                </a:solidFill>
              </a:rPr>
              <a:t>()</a:t>
            </a:r>
            <a:r>
              <a:rPr lang="zh-CN" altLang="en-US" sz="1200" b="0" dirty="0">
                <a:solidFill>
                  <a:srgbClr val="FF0000"/>
                </a:solidFill>
              </a:rPr>
              <a:t>方法返回的</a:t>
            </a:r>
            <a:r>
              <a:rPr lang="en-US" altLang="zh-CN" sz="1200" b="0" dirty="0">
                <a:solidFill>
                  <a:srgbClr val="FF0000"/>
                </a:solidFill>
              </a:rPr>
              <a:t>Fragment</a:t>
            </a:r>
            <a:r>
              <a:rPr lang="zh-CN" altLang="en-US" sz="1200" b="0" dirty="0">
                <a:solidFill>
                  <a:srgbClr val="FF0000"/>
                </a:solidFill>
              </a:rPr>
              <a:t>添加给</a:t>
            </a:r>
            <a:r>
              <a:rPr lang="en-US" altLang="zh-CN" sz="1200" b="0" dirty="0">
                <a:solidFill>
                  <a:srgbClr val="FF0000"/>
                </a:solidFill>
              </a:rPr>
              <a:t>Activity</a:t>
            </a:r>
            <a:r>
              <a:rPr lang="zh-CN" altLang="en-US" sz="1200" b="0" dirty="0">
                <a:solidFill>
                  <a:srgbClr val="FF0000"/>
                </a:solidFill>
              </a:rPr>
              <a:t>，然后才能使用</a:t>
            </a:r>
            <a:r>
              <a:rPr lang="en-US" altLang="zh-CN" sz="1200" b="0" dirty="0">
                <a:solidFill>
                  <a:srgbClr val="FF0000"/>
                </a:solidFill>
              </a:rPr>
              <a:t>Fragment</a:t>
            </a:r>
            <a:r>
              <a:rPr lang="zh-CN" altLang="en-US" sz="1200" b="0" dirty="0">
                <a:solidFill>
                  <a:srgbClr val="FF0000"/>
                </a:solidFill>
              </a:rPr>
              <a:t>完成自己的工作，这也就是创建</a:t>
            </a:r>
            <a:r>
              <a:rPr lang="en-US" altLang="zh-CN" sz="1200" b="0" dirty="0" err="1">
                <a:solidFill>
                  <a:srgbClr val="FF0000"/>
                </a:solidFill>
              </a:rPr>
              <a:t>FragmentPagerAdapter</a:t>
            </a:r>
            <a:r>
              <a:rPr lang="zh-CN" altLang="en-US" sz="1200" b="0" dirty="0">
                <a:solidFill>
                  <a:srgbClr val="FF0000"/>
                </a:solidFill>
              </a:rPr>
              <a:t>时需要</a:t>
            </a:r>
            <a:r>
              <a:rPr lang="en-US" altLang="zh-CN" sz="1200" b="0" dirty="0" err="1">
                <a:solidFill>
                  <a:srgbClr val="FF0000"/>
                </a:solidFill>
              </a:rPr>
              <a:t>FragmentManager</a:t>
            </a:r>
            <a:r>
              <a:rPr lang="zh-CN" altLang="en-US" sz="1200" b="0" dirty="0">
                <a:solidFill>
                  <a:srgbClr val="FF0000"/>
                </a:solidFill>
              </a:rPr>
              <a:t>的原因。</a:t>
            </a:r>
            <a:endParaRPr lang="en-US" altLang="zh-CN" sz="1200" b="0" dirty="0">
              <a:solidFill>
                <a:srgbClr val="FF0000"/>
              </a:solidFill>
            </a:endParaRPr>
          </a:p>
          <a:p>
            <a:r>
              <a:rPr lang="en-US" altLang="zh-CN" sz="1200" b="0" dirty="0" err="1">
                <a:solidFill>
                  <a:srgbClr val="FF0000"/>
                </a:solidFill>
              </a:rPr>
              <a:t>FragmentManager</a:t>
            </a:r>
            <a:r>
              <a:rPr lang="zh-CN" altLang="en-US" sz="1200" b="0" dirty="0">
                <a:solidFill>
                  <a:srgbClr val="FF0000"/>
                </a:solidFill>
              </a:rPr>
              <a:t>负责管理</a:t>
            </a:r>
            <a:r>
              <a:rPr lang="en-US" altLang="zh-CN" sz="1200" b="0" dirty="0">
                <a:solidFill>
                  <a:srgbClr val="FF0000"/>
                </a:solidFill>
              </a:rPr>
              <a:t>Fragment</a:t>
            </a:r>
            <a:r>
              <a:rPr lang="zh-CN" altLang="en-US" sz="1200" b="0" dirty="0">
                <a:solidFill>
                  <a:srgbClr val="FF0000"/>
                </a:solidFill>
              </a:rPr>
              <a:t>并将它们的视图添加到</a:t>
            </a:r>
            <a:r>
              <a:rPr lang="en-US" altLang="zh-CN" sz="1200" b="0" dirty="0">
                <a:solidFill>
                  <a:srgbClr val="FF0000"/>
                </a:solidFill>
              </a:rPr>
              <a:t>Activity</a:t>
            </a:r>
            <a:r>
              <a:rPr lang="zh-CN" altLang="en-US" sz="1200" b="0" dirty="0">
                <a:solidFill>
                  <a:schemeClr val="tx1"/>
                </a:solidFill>
              </a:rPr>
              <a:t>的视图层级结构中。</a:t>
            </a:r>
            <a:r>
              <a:rPr lang="en-US" altLang="zh-CN" sz="1200" b="0" dirty="0" err="1">
                <a:solidFill>
                  <a:srgbClr val="FF0000"/>
                </a:solidFill>
              </a:rPr>
              <a:t>FragmentManager</a:t>
            </a:r>
            <a:r>
              <a:rPr lang="zh-CN" altLang="en-US" sz="1200" b="0" dirty="0">
                <a:solidFill>
                  <a:srgbClr val="FF0000"/>
                </a:solidFill>
              </a:rPr>
              <a:t>管理着</a:t>
            </a:r>
            <a:r>
              <a:rPr lang="en-US" altLang="zh-CN" sz="1200" b="0" dirty="0">
                <a:solidFill>
                  <a:srgbClr val="FF0000"/>
                </a:solidFill>
              </a:rPr>
              <a:t>fragment</a:t>
            </a:r>
            <a:r>
              <a:rPr lang="zh-CN" altLang="en-US" sz="1200" b="0" dirty="0">
                <a:solidFill>
                  <a:srgbClr val="FF0000"/>
                </a:solidFill>
              </a:rPr>
              <a:t>事务，</a:t>
            </a:r>
            <a:r>
              <a:rPr lang="en-US" altLang="zh-CN" sz="1200" b="0" dirty="0">
                <a:solidFill>
                  <a:srgbClr val="FF0000"/>
                </a:solidFill>
              </a:rPr>
              <a:t>fragment</a:t>
            </a:r>
            <a:r>
              <a:rPr lang="zh-CN" altLang="en-US" sz="1200" b="0" dirty="0">
                <a:solidFill>
                  <a:srgbClr val="FF0000"/>
                </a:solidFill>
              </a:rPr>
              <a:t>事务被用来添加、移除、附加、分离或者替换</a:t>
            </a:r>
            <a:r>
              <a:rPr lang="en-US" altLang="zh-CN" sz="1200" b="0" dirty="0">
                <a:solidFill>
                  <a:srgbClr val="FF0000"/>
                </a:solidFill>
              </a:rPr>
              <a:t>fragment</a:t>
            </a:r>
            <a:r>
              <a:rPr lang="zh-CN" altLang="en-US" sz="1200" b="0" dirty="0">
                <a:solidFill>
                  <a:srgbClr val="FF0000"/>
                </a:solidFill>
              </a:rPr>
              <a:t>队列中的</a:t>
            </a:r>
            <a:r>
              <a:rPr lang="en-US" altLang="zh-CN" sz="1200" b="0" dirty="0">
                <a:solidFill>
                  <a:srgbClr val="FF0000"/>
                </a:solidFill>
              </a:rPr>
              <a:t>fragment</a:t>
            </a:r>
            <a:r>
              <a:rPr lang="zh-CN" altLang="en-US" sz="1200" b="0" dirty="0">
                <a:solidFill>
                  <a:srgbClr val="FF0000"/>
                </a:solidFill>
              </a:rPr>
              <a:t>。</a:t>
            </a:r>
            <a:endParaRPr lang="en-US" altLang="zh-CN" sz="1200" b="0" dirty="0">
              <a:solidFill>
                <a:srgbClr val="FF0000"/>
              </a:solidFill>
            </a:endParaRPr>
          </a:p>
          <a:p>
            <a:endParaRPr lang="zh-CN" altLang="en-US" dirty="0"/>
          </a:p>
        </p:txBody>
      </p:sp>
      <p:sp>
        <p:nvSpPr>
          <p:cNvPr id="4" name="灯片编号占位符 3"/>
          <p:cNvSpPr>
            <a:spLocks noGrp="1"/>
          </p:cNvSpPr>
          <p:nvPr>
            <p:ph type="sldNum" sz="quarter" idx="10"/>
          </p:nvPr>
        </p:nvSpPr>
        <p:spPr/>
        <p:txBody>
          <a:bodyPr/>
          <a:lstStyle/>
          <a:p>
            <a:fld id="{BF6007C2-EA7A-40DF-8939-7A9C972EF707}" type="slidenum">
              <a:rPr lang="zh-CN" altLang="en-US" smtClean="0"/>
              <a:t>10</a:t>
            </a:fld>
            <a:endParaRPr lang="zh-CN" altLang="en-US"/>
          </a:p>
        </p:txBody>
      </p:sp>
    </p:spTree>
    <p:extLst>
      <p:ext uri="{BB962C8B-B14F-4D97-AF65-F5344CB8AC3E}">
        <p14:creationId xmlns:p14="http://schemas.microsoft.com/office/powerpoint/2010/main" val="4185439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6007C2-EA7A-40DF-8939-7A9C972EF707}" type="slidenum">
              <a:rPr lang="zh-CN" altLang="en-US" smtClean="0"/>
              <a:t>11</a:t>
            </a:fld>
            <a:endParaRPr lang="zh-CN" altLang="en-US"/>
          </a:p>
        </p:txBody>
      </p:sp>
    </p:spTree>
    <p:extLst>
      <p:ext uri="{BB962C8B-B14F-4D97-AF65-F5344CB8AC3E}">
        <p14:creationId xmlns:p14="http://schemas.microsoft.com/office/powerpoint/2010/main" val="2775659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F6007C2-EA7A-40DF-8939-7A9C972EF707}" type="slidenum">
              <a:rPr lang="zh-CN" altLang="en-US" smtClean="0"/>
              <a:t>12</a:t>
            </a:fld>
            <a:endParaRPr lang="zh-CN" altLang="en-US"/>
          </a:p>
        </p:txBody>
      </p:sp>
    </p:spTree>
    <p:extLst>
      <p:ext uri="{BB962C8B-B14F-4D97-AF65-F5344CB8AC3E}">
        <p14:creationId xmlns:p14="http://schemas.microsoft.com/office/powerpoint/2010/main" val="1318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2000" dirty="0"/>
              <a:t>通常来说，</a:t>
            </a:r>
            <a:r>
              <a:rPr lang="en-US" altLang="zh-CN" sz="2000" dirty="0" err="1"/>
              <a:t>FragmentPagerAdapter</a:t>
            </a:r>
            <a:r>
              <a:rPr lang="zh-CN" altLang="en-US" sz="2000" dirty="0"/>
              <a:t>是一次性将所有页卡都加载完毕，没有销毁的。而</a:t>
            </a:r>
            <a:r>
              <a:rPr lang="en-US" altLang="zh-CN" sz="2000" dirty="0" err="1"/>
              <a:t>FragmentStatePagerAdapter</a:t>
            </a:r>
            <a:r>
              <a:rPr lang="zh-CN" altLang="en-US" sz="2000" dirty="0"/>
              <a:t>并不是一次性将页卡都加载完毕，而是默认每次加载进三个页卡，当前页卡被滑动消失就会被销毁。这是它们的区别。因此如果页卡较多，建议采用</a:t>
            </a:r>
            <a:r>
              <a:rPr lang="en-US" altLang="zh-CN" sz="2000" dirty="0" err="1"/>
              <a:t>FragmentStatePagerAdapter</a:t>
            </a:r>
            <a:r>
              <a:rPr lang="zh-CN" altLang="en-US" sz="2000" dirty="0"/>
              <a:t>适配器。</a:t>
            </a:r>
            <a:endParaRPr lang="en-US" altLang="zh-CN" sz="2000" dirty="0"/>
          </a:p>
          <a:p>
            <a:endParaRPr lang="zh-CN" altLang="en-US" dirty="0"/>
          </a:p>
        </p:txBody>
      </p:sp>
      <p:sp>
        <p:nvSpPr>
          <p:cNvPr id="4" name="灯片编号占位符 3"/>
          <p:cNvSpPr>
            <a:spLocks noGrp="1"/>
          </p:cNvSpPr>
          <p:nvPr>
            <p:ph type="sldNum" sz="quarter" idx="10"/>
          </p:nvPr>
        </p:nvSpPr>
        <p:spPr/>
        <p:txBody>
          <a:bodyPr/>
          <a:lstStyle/>
          <a:p>
            <a:fld id="{BF6007C2-EA7A-40DF-8939-7A9C972EF707}" type="slidenum">
              <a:rPr lang="zh-CN" altLang="en-US" smtClean="0"/>
              <a:t>13</a:t>
            </a:fld>
            <a:endParaRPr lang="zh-CN" altLang="en-US"/>
          </a:p>
        </p:txBody>
      </p:sp>
    </p:spTree>
    <p:extLst>
      <p:ext uri="{BB962C8B-B14F-4D97-AF65-F5344CB8AC3E}">
        <p14:creationId xmlns:p14="http://schemas.microsoft.com/office/powerpoint/2010/main" val="1622079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(3</a:t>
            </a:r>
            <a:r>
              <a:rPr lang="zh-CN" altLang="en-US" dirty="0">
                <a:hlinkClick r:id="rId3"/>
              </a:rPr>
              <a:t>条消息</a:t>
            </a:r>
            <a:r>
              <a:rPr lang="en-US" altLang="zh-CN" dirty="0">
                <a:hlinkClick r:id="rId3"/>
              </a:rPr>
              <a:t>) </a:t>
            </a:r>
            <a:r>
              <a:rPr lang="en-US" altLang="zh-CN" dirty="0" err="1">
                <a:hlinkClick r:id="rId3"/>
              </a:rPr>
              <a:t>ViewPager</a:t>
            </a:r>
            <a:r>
              <a:rPr lang="en-US" altLang="zh-CN" dirty="0">
                <a:hlinkClick r:id="rId3"/>
              </a:rPr>
              <a:t> </a:t>
            </a:r>
            <a:r>
              <a:rPr lang="zh-CN" altLang="en-US" dirty="0">
                <a:hlinkClick r:id="rId3"/>
              </a:rPr>
              <a:t>全面总结</a:t>
            </a:r>
            <a:r>
              <a:rPr lang="en-US" altLang="zh-CN" dirty="0">
                <a:hlinkClick r:id="rId3"/>
              </a:rPr>
              <a:t>_</a:t>
            </a:r>
            <a:r>
              <a:rPr lang="zh-CN" altLang="en-US" dirty="0">
                <a:hlinkClick r:id="rId3"/>
              </a:rPr>
              <a:t>编码之路</a:t>
            </a:r>
            <a:r>
              <a:rPr lang="en-US" altLang="zh-CN" dirty="0">
                <a:hlinkClick r:id="rId3"/>
              </a:rPr>
              <a:t>-CSDN</a:t>
            </a:r>
            <a:r>
              <a:rPr lang="zh-CN" altLang="en-US" dirty="0">
                <a:hlinkClick r:id="rId3"/>
              </a:rPr>
              <a:t>博客</a:t>
            </a:r>
            <a:r>
              <a:rPr lang="en-US" altLang="zh-CN" dirty="0">
                <a:hlinkClick r:id="rId3"/>
              </a:rPr>
              <a:t>_</a:t>
            </a:r>
            <a:r>
              <a:rPr lang="en-US" altLang="zh-CN" dirty="0" err="1">
                <a:hlinkClick r:id="rId3"/>
              </a:rPr>
              <a:t>viewpager</a:t>
            </a:r>
            <a:endParaRPr lang="zh-CN" altLang="en-US" dirty="0"/>
          </a:p>
        </p:txBody>
      </p:sp>
      <p:sp>
        <p:nvSpPr>
          <p:cNvPr id="4" name="灯片编号占位符 3"/>
          <p:cNvSpPr>
            <a:spLocks noGrp="1"/>
          </p:cNvSpPr>
          <p:nvPr>
            <p:ph type="sldNum" sz="quarter" idx="5"/>
          </p:nvPr>
        </p:nvSpPr>
        <p:spPr/>
        <p:txBody>
          <a:bodyPr/>
          <a:lstStyle/>
          <a:p>
            <a:fld id="{BF6007C2-EA7A-40DF-8939-7A9C972EF707}" type="slidenum">
              <a:rPr lang="zh-CN" altLang="en-US" smtClean="0"/>
              <a:t>18</a:t>
            </a:fld>
            <a:endParaRPr lang="zh-CN" altLang="en-US"/>
          </a:p>
        </p:txBody>
      </p:sp>
    </p:spTree>
    <p:extLst>
      <p:ext uri="{BB962C8B-B14F-4D97-AF65-F5344CB8AC3E}">
        <p14:creationId xmlns:p14="http://schemas.microsoft.com/office/powerpoint/2010/main" val="693061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(3</a:t>
            </a:r>
            <a:r>
              <a:rPr lang="zh-CN" altLang="en-US" dirty="0">
                <a:hlinkClick r:id="rId3"/>
              </a:rPr>
              <a:t>条消息</a:t>
            </a:r>
            <a:r>
              <a:rPr lang="en-US" altLang="zh-CN" dirty="0">
                <a:hlinkClick r:id="rId3"/>
              </a:rPr>
              <a:t>) </a:t>
            </a:r>
            <a:r>
              <a:rPr lang="en-US" altLang="zh-CN" dirty="0" err="1">
                <a:hlinkClick r:id="rId3"/>
              </a:rPr>
              <a:t>ViewPager</a:t>
            </a:r>
            <a:r>
              <a:rPr lang="en-US" altLang="zh-CN" dirty="0">
                <a:hlinkClick r:id="rId3"/>
              </a:rPr>
              <a:t> </a:t>
            </a:r>
            <a:r>
              <a:rPr lang="zh-CN" altLang="en-US" dirty="0">
                <a:hlinkClick r:id="rId3"/>
              </a:rPr>
              <a:t>全面总结</a:t>
            </a:r>
            <a:r>
              <a:rPr lang="en-US" altLang="zh-CN" dirty="0">
                <a:hlinkClick r:id="rId3"/>
              </a:rPr>
              <a:t>_</a:t>
            </a:r>
            <a:r>
              <a:rPr lang="zh-CN" altLang="en-US" dirty="0">
                <a:hlinkClick r:id="rId3"/>
              </a:rPr>
              <a:t>编码之路</a:t>
            </a:r>
            <a:r>
              <a:rPr lang="en-US" altLang="zh-CN" dirty="0">
                <a:hlinkClick r:id="rId3"/>
              </a:rPr>
              <a:t>-CSDN</a:t>
            </a:r>
            <a:r>
              <a:rPr lang="zh-CN" altLang="en-US" dirty="0">
                <a:hlinkClick r:id="rId3"/>
              </a:rPr>
              <a:t>博客</a:t>
            </a:r>
            <a:r>
              <a:rPr lang="en-US" altLang="zh-CN" dirty="0">
                <a:hlinkClick r:id="rId3"/>
              </a:rPr>
              <a:t>_</a:t>
            </a:r>
            <a:r>
              <a:rPr lang="en-US" altLang="zh-CN" dirty="0" err="1">
                <a:hlinkClick r:id="rId3"/>
              </a:rPr>
              <a:t>viewpager</a:t>
            </a:r>
            <a:endParaRPr lang="zh-CN" altLang="en-US" dirty="0"/>
          </a:p>
        </p:txBody>
      </p:sp>
      <p:sp>
        <p:nvSpPr>
          <p:cNvPr id="4" name="灯片编号占位符 3"/>
          <p:cNvSpPr>
            <a:spLocks noGrp="1"/>
          </p:cNvSpPr>
          <p:nvPr>
            <p:ph type="sldNum" sz="quarter" idx="5"/>
          </p:nvPr>
        </p:nvSpPr>
        <p:spPr/>
        <p:txBody>
          <a:bodyPr/>
          <a:lstStyle/>
          <a:p>
            <a:fld id="{BF6007C2-EA7A-40DF-8939-7A9C972EF707}" type="slidenum">
              <a:rPr lang="zh-CN" altLang="en-US" smtClean="0"/>
              <a:t>19</a:t>
            </a:fld>
            <a:endParaRPr lang="zh-CN" altLang="en-US"/>
          </a:p>
        </p:txBody>
      </p:sp>
    </p:spTree>
    <p:extLst>
      <p:ext uri="{BB962C8B-B14F-4D97-AF65-F5344CB8AC3E}">
        <p14:creationId xmlns:p14="http://schemas.microsoft.com/office/powerpoint/2010/main" val="3462303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ndroid.com/" TargetMode="External"/><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ndroid.com/" TargetMode="External"/><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ndroid.co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ndroid.com/" TargetMode="External"/><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ndroid.com/" TargetMode="External"/><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ndroid.com/" TargetMode="External"/><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ndroid.com/" TargetMode="External"/><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ndroid.com/" TargetMode="External"/><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ndroid.com/" TargetMode="External"/><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ndroid.com/" TargetMode="External"/><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30" name="Date Placeholder 29"/>
          <p:cNvSpPr>
            <a:spLocks noGrp="1"/>
          </p:cNvSpPr>
          <p:nvPr>
            <p:ph type="dt" sz="half" idx="10"/>
          </p:nvPr>
        </p:nvSpPr>
        <p:spPr/>
        <p:txBody>
          <a:bodyPr/>
          <a:lstStyle/>
          <a:p>
            <a:fld id="{021A1D30-C0A0-4124-A783-34D9F15FA0FE}" type="datetime1">
              <a:rPr lang="en-US" smtClean="0">
                <a:solidFill>
                  <a:prstClr val="black"/>
                </a:solidFill>
              </a:rPr>
              <a:pPr/>
              <a:t>10/11/2022</a:t>
            </a:fld>
            <a:endParaRPr lang="en-US">
              <a:solidFill>
                <a:prstClr val="black"/>
              </a:solidFill>
            </a:endParaRPr>
          </a:p>
        </p:txBody>
      </p:sp>
      <p:sp>
        <p:nvSpPr>
          <p:cNvPr id="19" name="Footer Placeholder 18"/>
          <p:cNvSpPr>
            <a:spLocks noGrp="1"/>
          </p:cNvSpPr>
          <p:nvPr>
            <p:ph type="ftr" sz="quarter" idx="11"/>
          </p:nvPr>
        </p:nvSpPr>
        <p:spPr/>
        <p:txBody>
          <a:bodyPr/>
          <a:lstStyle/>
          <a:p>
            <a:endParaRPr lang="en-US">
              <a:solidFill>
                <a:prstClr val="black"/>
              </a:solidFill>
            </a:endParaRPr>
          </a:p>
        </p:txBody>
      </p:sp>
      <p:sp>
        <p:nvSpPr>
          <p:cNvPr id="27" name="Slide Number Placeholder 26"/>
          <p:cNvSpPr>
            <a:spLocks noGrp="1"/>
          </p:cNvSpPr>
          <p:nvPr>
            <p:ph type="sldNum" sz="quarter" idx="12"/>
          </p:nvPr>
        </p:nvSpPr>
        <p:spPr/>
        <p:txBody>
          <a:bodyPr/>
          <a:lstStyle/>
          <a:p>
            <a:fld id="{401CF334-2D5C-4859-84A6-CA7E6E43FAEB}" type="slidenum">
              <a:rPr lang="en-US" smtClean="0">
                <a:solidFill>
                  <a:prstClr val="black"/>
                </a:solidFill>
              </a:rPr>
              <a:pPr/>
              <a:t>‹#›</a:t>
            </a:fld>
            <a:endParaRPr lang="en-US">
              <a:solidFill>
                <a:prstClr val="black"/>
              </a:solidFill>
            </a:endParaRPr>
          </a:p>
        </p:txBody>
      </p:sp>
      <p:sp>
        <p:nvSpPr>
          <p:cNvPr id="17" name="Subtitle 16"/>
          <p:cNvSpPr>
            <a:spLocks noGrp="1"/>
          </p:cNvSpPr>
          <p:nvPr>
            <p:ph type="subTitle" idx="1"/>
          </p:nvPr>
        </p:nvSpPr>
        <p:spPr>
          <a:xfrm>
            <a:off x="711107" y="3228536"/>
            <a:ext cx="10471565" cy="1752600"/>
          </a:xfrm>
        </p:spPr>
        <p:txBody>
          <a:bodyPr lIns="0" rIns="14265"/>
          <a:lstStyle>
            <a:lvl1pPr marL="0" marR="35662" indent="0" algn="r">
              <a:buNone/>
              <a:defRPr>
                <a:solidFill>
                  <a:schemeClr val="tx1"/>
                </a:solidFill>
              </a:defRPr>
            </a:lvl1pPr>
            <a:lvl2pPr marL="356616" indent="0" algn="ctr">
              <a:buNone/>
            </a:lvl2pPr>
            <a:lvl3pPr marL="713232" indent="0" algn="ctr">
              <a:buNone/>
            </a:lvl3pPr>
            <a:lvl4pPr marL="1069848" indent="0" algn="ctr">
              <a:buNone/>
            </a:lvl4pPr>
            <a:lvl5pPr marL="1426464" indent="0" algn="ctr">
              <a:buNone/>
            </a:lvl5pPr>
            <a:lvl6pPr marL="1783080" indent="0" algn="ctr">
              <a:buNone/>
            </a:lvl6pPr>
            <a:lvl7pPr marL="2139696" indent="0" algn="ctr">
              <a:buNone/>
            </a:lvl7pPr>
            <a:lvl8pPr marL="2496312" indent="0" algn="ctr">
              <a:buNone/>
            </a:lvl8pPr>
            <a:lvl9pPr marL="2852928" indent="0" algn="ctr">
              <a:buNone/>
            </a:lvl9pPr>
          </a:lstStyle>
          <a:p>
            <a:r>
              <a:rPr kumimoji="0" lang="en-US"/>
              <a:t>Click to edit Master subtitle style</a:t>
            </a:r>
          </a:p>
        </p:txBody>
      </p:sp>
      <p:sp>
        <p:nvSpPr>
          <p:cNvPr id="9" name="Title 8"/>
          <p:cNvSpPr>
            <a:spLocks noGrp="1"/>
          </p:cNvSpPr>
          <p:nvPr>
            <p:ph type="ctrTitle"/>
          </p:nvPr>
        </p:nvSpPr>
        <p:spPr>
          <a:xfrm>
            <a:off x="711108" y="1371600"/>
            <a:ext cx="10467501" cy="1828800"/>
          </a:xfrm>
          <a:ln>
            <a:noFill/>
          </a:ln>
        </p:spPr>
        <p:txBody>
          <a:bodyPr vert="horz" tIns="0" rIns="14265"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400" b="1">
                <a:ln>
                  <a:noFill/>
                </a:ln>
                <a:solidFill>
                  <a:schemeClr val="tx2"/>
                </a:solidFill>
                <a:effectLst/>
                <a:latin typeface="+mj-lt"/>
                <a:ea typeface="+mj-ea"/>
                <a:cs typeface="+mj-cs"/>
              </a:defRPr>
            </a:lvl1pPr>
          </a:lstStyle>
          <a:p>
            <a:r>
              <a:rPr kumimoji="0" lang="en-US"/>
              <a:t>Click to edit Master title style</a:t>
            </a:r>
            <a:endParaRPr kumimoji="0" lang="en-US" dirty="0"/>
          </a:p>
        </p:txBody>
      </p:sp>
      <p:cxnSp>
        <p:nvCxnSpPr>
          <p:cNvPr id="5" name="Straight Connector 4"/>
          <p:cNvCxnSpPr/>
          <p:nvPr/>
        </p:nvCxnSpPr>
        <p:spPr>
          <a:xfrm flipV="1">
            <a:off x="3055" y="5937957"/>
            <a:ext cx="8240" cy="5644"/>
          </a:xfrm>
          <a:prstGeom prst="line">
            <a:avLst/>
          </a:prstGeom>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0" y="6208894"/>
            <a:ext cx="12190413" cy="649106"/>
            <a:chOff x="0" y="6208894"/>
            <a:chExt cx="12192000" cy="649106"/>
          </a:xfrm>
        </p:grpSpPr>
        <p:sp>
          <p:nvSpPr>
            <p:cNvPr id="2" name="Rectangle 1"/>
            <p:cNvSpPr/>
            <p:nvPr/>
          </p:nvSpPr>
          <p:spPr>
            <a:xfrm>
              <a:off x="3048" y="6220178"/>
              <a:ext cx="12188952" cy="637822"/>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713232"/>
              <a:endParaRPr lang="en-US" sz="1400">
                <a:solidFill>
                  <a:prstClr val="black"/>
                </a:solidFill>
              </a:endParaRPr>
            </a:p>
          </p:txBody>
        </p:sp>
        <p:cxnSp>
          <p:nvCxnSpPr>
            <p:cNvPr id="7" name="Straight Connector 6"/>
            <p:cNvCxnSpPr/>
            <p:nvPr/>
          </p:nvCxnSpPr>
          <p:spPr>
            <a:xfrm>
              <a:off x="0" y="620889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p:cNvCxnSpPr/>
          <p:nvPr userDrawn="1"/>
        </p:nvCxnSpPr>
        <p:spPr>
          <a:xfrm flipV="1">
            <a:off x="3055" y="5937957"/>
            <a:ext cx="8240" cy="56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5697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2D5871-AB0F-4B3D-8861-97E78CB7B47E}" type="datetime1">
              <a:rPr lang="en-US" smtClean="0">
                <a:solidFill>
                  <a:prstClr val="black"/>
                </a:solidFill>
              </a:rPr>
              <a:pPr/>
              <a:t>10/11/2022</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401CF334-2D5C-4859-84A6-CA7E6E43FAEB}" type="slidenum">
              <a:rPr lang="en-US" smtClean="0">
                <a:solidFill>
                  <a:prstClr val="black"/>
                </a:solidFill>
              </a:rPr>
              <a:pPr/>
              <a:t>‹#›</a:t>
            </a:fld>
            <a:endParaRPr lang="en-US">
              <a:solidFill>
                <a:prstClr val="black"/>
              </a:solidFill>
            </a:endParaRPr>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pic>
        <p:nvPicPr>
          <p:cNvPr id="7" name="Picture 2" descr="Green Android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28519" y="6447291"/>
            <a:ext cx="1152375" cy="2571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4"/>
          <a:stretch>
            <a:fillRect/>
          </a:stretch>
        </p:blipFill>
        <p:spPr>
          <a:xfrm>
            <a:off x="8226813" y="6350589"/>
            <a:ext cx="2136759" cy="450580"/>
          </a:xfrm>
          <a:prstGeom prst="rect">
            <a:avLst/>
          </a:prstGeom>
        </p:spPr>
      </p:pic>
      <p:cxnSp>
        <p:nvCxnSpPr>
          <p:cNvPr id="9" name="Straight Connector 8"/>
          <p:cNvCxnSpPr/>
          <p:nvPr userDrawn="1"/>
        </p:nvCxnSpPr>
        <p:spPr>
          <a:xfrm>
            <a:off x="609521" y="6350588"/>
            <a:ext cx="10971372"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949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418406-4C3F-4F3E-80BD-A22568EA37EB}" type="datetime1">
              <a:rPr lang="en-US" smtClean="0">
                <a:solidFill>
                  <a:prstClr val="black"/>
                </a:solidFill>
              </a:rPr>
              <a:pPr/>
              <a:t>10/11/2022</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401CF334-2D5C-4859-84A6-CA7E6E43FAEB}" type="slidenum">
              <a:rPr lang="en-US" smtClean="0">
                <a:solidFill>
                  <a:prstClr val="black"/>
                </a:solidFill>
              </a:rPr>
              <a:pPr/>
              <a:t>‹#›</a:t>
            </a:fld>
            <a:endParaRPr lang="en-US">
              <a:solidFill>
                <a:prstClr val="black"/>
              </a:solidFill>
            </a:endParaRPr>
          </a:p>
        </p:txBody>
      </p:sp>
      <p:sp>
        <p:nvSpPr>
          <p:cNvPr id="3" name="Vertical Text Placeholder 2"/>
          <p:cNvSpPr>
            <a:spLocks noGrp="1"/>
          </p:cNvSpPr>
          <p:nvPr>
            <p:ph type="body" orient="vert" idx="1"/>
          </p:nvPr>
        </p:nvSpPr>
        <p:spPr>
          <a:xfrm>
            <a:off x="609521" y="914402"/>
            <a:ext cx="8025355" cy="5211763"/>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8838049" y="914402"/>
            <a:ext cx="2742843" cy="5211763"/>
          </a:xfrm>
        </p:spPr>
        <p:txBody>
          <a:bodyPr vert="eaVert"/>
          <a:lstStyle/>
          <a:p>
            <a:r>
              <a:rPr kumimoji="0" lang="en-US"/>
              <a:t>Click to edit Master title style</a:t>
            </a:r>
          </a:p>
        </p:txBody>
      </p:sp>
      <p:pic>
        <p:nvPicPr>
          <p:cNvPr id="7" name="Picture 2" descr="Green Android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28519" y="6447291"/>
            <a:ext cx="1152375" cy="2571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4"/>
          <a:stretch>
            <a:fillRect/>
          </a:stretch>
        </p:blipFill>
        <p:spPr>
          <a:xfrm>
            <a:off x="8226813" y="6350589"/>
            <a:ext cx="2136759" cy="450580"/>
          </a:xfrm>
          <a:prstGeom prst="rect">
            <a:avLst/>
          </a:prstGeom>
        </p:spPr>
      </p:pic>
      <p:cxnSp>
        <p:nvCxnSpPr>
          <p:cNvPr id="9" name="Straight Connector 8"/>
          <p:cNvCxnSpPr/>
          <p:nvPr userDrawn="1"/>
        </p:nvCxnSpPr>
        <p:spPr>
          <a:xfrm>
            <a:off x="609521" y="6350588"/>
            <a:ext cx="10971372"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486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14" name="矩形 13"/>
          <p:cNvSpPr/>
          <p:nvPr userDrawn="1"/>
        </p:nvSpPr>
        <p:spPr>
          <a:xfrm>
            <a:off x="1061902" y="6445250"/>
            <a:ext cx="11128509" cy="4191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32">
              <a:defRPr/>
            </a:pPr>
            <a:endParaRPr lang="zh-CN" altLang="en-US" sz="2400" dirty="0">
              <a:solidFill>
                <a:prstClr val="white"/>
              </a:solidFill>
            </a:endParaRPr>
          </a:p>
        </p:txBody>
      </p:sp>
      <p:sp>
        <p:nvSpPr>
          <p:cNvPr id="15" name="矩形 14"/>
          <p:cNvSpPr/>
          <p:nvPr userDrawn="1"/>
        </p:nvSpPr>
        <p:spPr>
          <a:xfrm>
            <a:off x="10" y="6445250"/>
            <a:ext cx="1061900" cy="419100"/>
          </a:xfrm>
          <a:prstGeom prst="rect">
            <a:avLst/>
          </a:prstGeom>
          <a:solidFill>
            <a:srgbClr val="8BA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32">
              <a:defRPr/>
            </a:pPr>
            <a:endParaRPr lang="zh-CN" altLang="en-US" sz="2400">
              <a:solidFill>
                <a:prstClr val="white"/>
              </a:solidFill>
            </a:endParaRPr>
          </a:p>
        </p:txBody>
      </p:sp>
      <p:sp>
        <p:nvSpPr>
          <p:cNvPr id="8" name="椭圆 7"/>
          <p:cNvSpPr/>
          <p:nvPr userDrawn="1"/>
        </p:nvSpPr>
        <p:spPr>
          <a:xfrm>
            <a:off x="2075170" y="1629032"/>
            <a:ext cx="2783638" cy="2088000"/>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32"/>
            <a:endParaRPr lang="zh-CN" altLang="en-US" sz="2400" dirty="0">
              <a:solidFill>
                <a:prstClr val="white"/>
              </a:solidFill>
            </a:endParaRPr>
          </a:p>
        </p:txBody>
      </p:sp>
      <p:sp>
        <p:nvSpPr>
          <p:cNvPr id="9" name="Rectangle 52"/>
          <p:cNvSpPr>
            <a:spLocks noChangeArrowheads="1"/>
          </p:cNvSpPr>
          <p:nvPr userDrawn="1"/>
        </p:nvSpPr>
        <p:spPr bwMode="ltGray">
          <a:xfrm>
            <a:off x="7534352" y="0"/>
            <a:ext cx="4656061" cy="24479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defTabSz="713232">
              <a:defRPr/>
            </a:pPr>
            <a:endParaRPr lang="zh-CN" altLang="en-US" sz="1400" b="0">
              <a:solidFill>
                <a:prstClr val="black"/>
              </a:solidFill>
            </a:endParaRPr>
          </a:p>
        </p:txBody>
      </p:sp>
      <p:grpSp>
        <p:nvGrpSpPr>
          <p:cNvPr id="11" name="Group 53"/>
          <p:cNvGrpSpPr>
            <a:grpSpLocks/>
          </p:cNvGrpSpPr>
          <p:nvPr userDrawn="1"/>
        </p:nvGrpSpPr>
        <p:grpSpPr bwMode="auto">
          <a:xfrm>
            <a:off x="7534352" y="1989149"/>
            <a:ext cx="4656061" cy="358775"/>
            <a:chOff x="3827" y="1468"/>
            <a:chExt cx="1927" cy="226"/>
          </a:xfrm>
        </p:grpSpPr>
        <p:sp>
          <p:nvSpPr>
            <p:cNvPr id="13" name="Line 54"/>
            <p:cNvSpPr>
              <a:spLocks noChangeShapeType="1"/>
            </p:cNvSpPr>
            <p:nvPr userDrawn="1"/>
          </p:nvSpPr>
          <p:spPr bwMode="white">
            <a:xfrm>
              <a:off x="3827" y="1468"/>
              <a:ext cx="1927" cy="0"/>
            </a:xfrm>
            <a:prstGeom prst="line">
              <a:avLst/>
            </a:prstGeom>
            <a:noFill/>
            <a:ln w="1905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p>
              <a:pPr defTabSz="713232"/>
              <a:endParaRPr lang="zh-CN" altLang="en-US" sz="1400">
                <a:solidFill>
                  <a:prstClr val="black"/>
                </a:solidFill>
              </a:endParaRPr>
            </a:p>
          </p:txBody>
        </p:sp>
        <p:sp>
          <p:nvSpPr>
            <p:cNvPr id="16" name="Line 55"/>
            <p:cNvSpPr>
              <a:spLocks noChangeShapeType="1"/>
            </p:cNvSpPr>
            <p:nvPr userDrawn="1"/>
          </p:nvSpPr>
          <p:spPr bwMode="white">
            <a:xfrm>
              <a:off x="3827" y="1540"/>
              <a:ext cx="1927" cy="0"/>
            </a:xfrm>
            <a:prstGeom prst="line">
              <a:avLst/>
            </a:prstGeom>
            <a:noFill/>
            <a:ln w="1905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p>
              <a:pPr defTabSz="713232"/>
              <a:endParaRPr lang="zh-CN" altLang="en-US" sz="1400">
                <a:solidFill>
                  <a:prstClr val="black"/>
                </a:solidFill>
              </a:endParaRPr>
            </a:p>
          </p:txBody>
        </p:sp>
        <p:sp>
          <p:nvSpPr>
            <p:cNvPr id="17" name="Line 56"/>
            <p:cNvSpPr>
              <a:spLocks noChangeShapeType="1"/>
            </p:cNvSpPr>
            <p:nvPr userDrawn="1"/>
          </p:nvSpPr>
          <p:spPr bwMode="white">
            <a:xfrm>
              <a:off x="3827" y="1616"/>
              <a:ext cx="1927" cy="0"/>
            </a:xfrm>
            <a:prstGeom prst="line">
              <a:avLst/>
            </a:prstGeom>
            <a:noFill/>
            <a:ln w="1905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p>
              <a:pPr defTabSz="713232"/>
              <a:endParaRPr lang="zh-CN" altLang="en-US" sz="1400">
                <a:solidFill>
                  <a:prstClr val="black"/>
                </a:solidFill>
              </a:endParaRPr>
            </a:p>
          </p:txBody>
        </p:sp>
        <p:sp>
          <p:nvSpPr>
            <p:cNvPr id="18" name="Line 57"/>
            <p:cNvSpPr>
              <a:spLocks noChangeShapeType="1"/>
            </p:cNvSpPr>
            <p:nvPr userDrawn="1"/>
          </p:nvSpPr>
          <p:spPr bwMode="white">
            <a:xfrm>
              <a:off x="3827" y="1694"/>
              <a:ext cx="1927" cy="0"/>
            </a:xfrm>
            <a:prstGeom prst="line">
              <a:avLst/>
            </a:prstGeom>
            <a:noFill/>
            <a:ln w="1905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p>
              <a:pPr defTabSz="713232"/>
              <a:endParaRPr lang="zh-CN" altLang="en-US" sz="1400">
                <a:solidFill>
                  <a:prstClr val="black"/>
                </a:solidFill>
              </a:endParaRPr>
            </a:p>
          </p:txBody>
        </p:sp>
      </p:grpSp>
      <p:sp>
        <p:nvSpPr>
          <p:cNvPr id="19" name="Rectangle 60"/>
          <p:cNvSpPr>
            <a:spLocks noChangeArrowheads="1"/>
          </p:cNvSpPr>
          <p:nvPr userDrawn="1"/>
        </p:nvSpPr>
        <p:spPr bwMode="black">
          <a:xfrm>
            <a:off x="0" y="2420949"/>
            <a:ext cx="12190413" cy="7143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defTabSz="713232">
              <a:defRPr/>
            </a:pPr>
            <a:endParaRPr lang="zh-CN" altLang="en-US" sz="1400" b="0">
              <a:solidFill>
                <a:prstClr val="black"/>
              </a:solidFill>
            </a:endParaRPr>
          </a:p>
        </p:txBody>
      </p:sp>
      <p:pic>
        <p:nvPicPr>
          <p:cNvPr id="20" name="Picture 24" descr="00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4368231" cy="245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5" descr="头部0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68240" y="0"/>
            <a:ext cx="3164005" cy="242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796870"/>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5F28077-7188-48C5-8679-2287FAC952E9}" type="datetime1">
              <a:rPr lang="en-US" smtClean="0">
                <a:solidFill>
                  <a:prstClr val="black"/>
                </a:solidFill>
              </a:rPr>
              <a:pPr/>
              <a:t>10/11/2022</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401CF334-2D5C-4859-84A6-CA7E6E43FAEB}" type="slidenum">
              <a:rPr lang="en-US" smtClean="0">
                <a:solidFill>
                  <a:prstClr val="black"/>
                </a:solidFill>
              </a:rPr>
              <a:pPr/>
              <a:t>‹#›</a:t>
            </a:fld>
            <a:endParaRPr lang="en-US">
              <a:solidFill>
                <a:prstClr val="black"/>
              </a:solidFill>
            </a:endParaRPr>
          </a:p>
        </p:txBody>
      </p:sp>
      <p:sp>
        <p:nvSpPr>
          <p:cNvPr id="3" name="Content Placeholder 2"/>
          <p:cNvSpPr>
            <a:spLocks noGrp="1"/>
          </p:cNvSpPr>
          <p:nvPr>
            <p:ph idx="1"/>
          </p:nvPr>
        </p:nvSpPr>
        <p:spPr>
          <a:xfrm>
            <a:off x="609521" y="1154431"/>
            <a:ext cx="10971372" cy="5170170"/>
          </a:xfrm>
        </p:spPr>
        <p:txBody>
          <a:bodyPr>
            <a:normAutofit/>
          </a:bodyPr>
          <a:lstStyle>
            <a:lvl1pPr>
              <a:defRPr sz="2600" b="1"/>
            </a:lvl1pPr>
            <a:lvl2pPr>
              <a:defRPr sz="2400" b="0"/>
            </a:lvl2pPr>
            <a:lvl3pPr>
              <a:defRPr sz="2000" baseline="0">
                <a:ea typeface="微软雅黑" pitchFamily="34" charset="-122"/>
              </a:defRPr>
            </a:lvl3pPr>
            <a:lvl4pPr>
              <a:defRPr sz="2000"/>
            </a:lvl4pPr>
            <a:lvl5pPr>
              <a:defRPr sz="2000"/>
            </a:lvl5pPr>
          </a:lstStyle>
          <a:p>
            <a:pPr lvl="0" eaLnBrk="1" latinLnBrk="0" hangingPunct="1"/>
            <a:r>
              <a:rPr lang="en-US" dirty="0"/>
              <a:t>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hasCustomPrompt="1"/>
          </p:nvPr>
        </p:nvSpPr>
        <p:spPr>
          <a:xfrm>
            <a:off x="609522" y="132589"/>
            <a:ext cx="10971372" cy="838962"/>
          </a:xfrm>
        </p:spPr>
        <p:txBody>
          <a:bodyPr>
            <a:normAutofit/>
          </a:bodyPr>
          <a:lstStyle>
            <a:lvl1pPr>
              <a:defRPr sz="3600" b="1" baseline="0">
                <a:ea typeface="黑体" pitchFamily="49" charset="-122"/>
              </a:defRPr>
            </a:lvl1pPr>
          </a:lstStyle>
          <a:p>
            <a:r>
              <a:rPr kumimoji="0" lang="en-US" dirty="0"/>
              <a:t> Click to edit Master title style</a:t>
            </a:r>
          </a:p>
        </p:txBody>
      </p:sp>
      <p:pic>
        <p:nvPicPr>
          <p:cNvPr id="7" name="Picture 2" descr="Green Android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28519" y="6447291"/>
            <a:ext cx="1152375" cy="25717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userDrawn="1"/>
        </p:nvCxnSpPr>
        <p:spPr>
          <a:xfrm>
            <a:off x="609521" y="6350588"/>
            <a:ext cx="10971372" cy="0"/>
          </a:xfrm>
          <a:prstGeom prst="line">
            <a:avLst/>
          </a:prstGeom>
          <a:ln w="28575"/>
        </p:spPr>
        <p:style>
          <a:lnRef idx="1">
            <a:schemeClr val="dk1"/>
          </a:lnRef>
          <a:fillRef idx="0">
            <a:schemeClr val="dk1"/>
          </a:fillRef>
          <a:effectRef idx="0">
            <a:schemeClr val="dk1"/>
          </a:effectRef>
          <a:fontRef idx="minor">
            <a:schemeClr val="tx1"/>
          </a:fontRef>
        </p:style>
      </p:cxnSp>
      <p:sp>
        <p:nvSpPr>
          <p:cNvPr id="11" name="矩形 10"/>
          <p:cNvSpPr/>
          <p:nvPr userDrawn="1"/>
        </p:nvSpPr>
        <p:spPr>
          <a:xfrm>
            <a:off x="148896" y="0"/>
            <a:ext cx="449204" cy="1090464"/>
          </a:xfrm>
          <a:prstGeom prst="rect">
            <a:avLst/>
          </a:prstGeom>
          <a:solidFill>
            <a:srgbClr val="8BA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32"/>
            <a:endParaRPr lang="zh-CN" altLang="en-US" sz="2400">
              <a:solidFill>
                <a:prstClr val="white"/>
              </a:solidFill>
            </a:endParaRPr>
          </a:p>
        </p:txBody>
      </p:sp>
      <p:cxnSp>
        <p:nvCxnSpPr>
          <p:cNvPr id="12" name="直接连接符 11"/>
          <p:cNvCxnSpPr/>
          <p:nvPr userDrawn="1"/>
        </p:nvCxnSpPr>
        <p:spPr>
          <a:xfrm>
            <a:off x="555240" y="1076917"/>
            <a:ext cx="5825103" cy="0"/>
          </a:xfrm>
          <a:prstGeom prst="line">
            <a:avLst/>
          </a:prstGeom>
          <a:ln>
            <a:solidFill>
              <a:srgbClr val="8BA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99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2DCB740-6776-4EE9-99FD-96D592FA5A23}" type="datetime1">
              <a:rPr lang="en-US" smtClean="0">
                <a:solidFill>
                  <a:prstClr val="black"/>
                </a:solidFill>
              </a:rPr>
              <a:pPr/>
              <a:t>10/11/2022</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401CF334-2D5C-4859-84A6-CA7E6E43FAEB}" type="slidenum">
              <a:rPr lang="en-US" smtClean="0">
                <a:solidFill>
                  <a:prstClr val="black"/>
                </a:solidFill>
              </a:rPr>
              <a:pPr/>
              <a:t>‹#›</a:t>
            </a:fld>
            <a:endParaRPr lang="en-US">
              <a:solidFill>
                <a:prstClr val="black"/>
              </a:solidFill>
            </a:endParaRPr>
          </a:p>
        </p:txBody>
      </p:sp>
      <p:sp>
        <p:nvSpPr>
          <p:cNvPr id="3" name="Text Placeholder 2"/>
          <p:cNvSpPr>
            <a:spLocks noGrp="1"/>
          </p:cNvSpPr>
          <p:nvPr>
            <p:ph type="body" idx="1"/>
          </p:nvPr>
        </p:nvSpPr>
        <p:spPr>
          <a:xfrm>
            <a:off x="707044" y="2704665"/>
            <a:ext cx="10361851" cy="1509712"/>
          </a:xfrm>
        </p:spPr>
        <p:txBody>
          <a:bodyPr lIns="35662" rIns="35662" anchor="t"/>
          <a:lstStyle>
            <a:lvl1pPr marL="0" indent="0">
              <a:buNone/>
              <a:defRPr sz="1700">
                <a:solidFill>
                  <a:schemeClr val="tx1"/>
                </a:solidFill>
              </a:defRPr>
            </a:lvl1pPr>
            <a:lvl2pPr>
              <a:buNone/>
              <a:defRPr sz="1400">
                <a:solidFill>
                  <a:schemeClr val="tx1">
                    <a:tint val="75000"/>
                  </a:schemeClr>
                </a:solidFill>
              </a:defRPr>
            </a:lvl2pPr>
            <a:lvl3pPr>
              <a:buNone/>
              <a:defRPr sz="1200">
                <a:solidFill>
                  <a:schemeClr val="tx1">
                    <a:tint val="75000"/>
                  </a:schemeClr>
                </a:solidFill>
              </a:defRPr>
            </a:lvl3pPr>
            <a:lvl4pPr>
              <a:buNone/>
              <a:defRPr sz="1100">
                <a:solidFill>
                  <a:schemeClr val="tx1">
                    <a:tint val="75000"/>
                  </a:schemeClr>
                </a:solidFill>
              </a:defRPr>
            </a:lvl4pPr>
            <a:lvl5pPr>
              <a:buNone/>
              <a:defRPr sz="1100">
                <a:solidFill>
                  <a:schemeClr val="tx1">
                    <a:tint val="75000"/>
                  </a:schemeClr>
                </a:solidFill>
              </a:defRPr>
            </a:lvl5pPr>
          </a:lstStyle>
          <a:p>
            <a:pPr lvl="0" eaLnBrk="1" latinLnBrk="0" hangingPunct="1"/>
            <a:r>
              <a:rPr kumimoji="0" lang="en-US"/>
              <a:t>Edit Master text styles</a:t>
            </a:r>
          </a:p>
        </p:txBody>
      </p:sp>
      <p:sp>
        <p:nvSpPr>
          <p:cNvPr id="2" name="Title 1"/>
          <p:cNvSpPr>
            <a:spLocks noGrp="1"/>
          </p:cNvSpPr>
          <p:nvPr>
            <p:ph type="title"/>
          </p:nvPr>
        </p:nvSpPr>
        <p:spPr>
          <a:xfrm>
            <a:off x="707044" y="1316736"/>
            <a:ext cx="10361851"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4400" b="1" cap="none" baseline="0" dirty="0">
                <a:ln w="635">
                  <a:noFill/>
                </a:ln>
                <a:solidFill>
                  <a:schemeClr val="tx2"/>
                </a:solidFill>
                <a:effectLst/>
                <a:latin typeface="+mj-lt"/>
                <a:ea typeface="+mj-ea"/>
                <a:cs typeface="+mj-cs"/>
              </a:defRPr>
            </a:lvl1pPr>
          </a:lstStyle>
          <a:p>
            <a:r>
              <a:rPr kumimoji="0" lang="en-US"/>
              <a:t>Click to edit Master title style</a:t>
            </a:r>
          </a:p>
        </p:txBody>
      </p:sp>
      <p:pic>
        <p:nvPicPr>
          <p:cNvPr id="8" name="Picture 2" descr="Green Android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28519" y="6447291"/>
            <a:ext cx="1152375" cy="2571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a:stretch>
            <a:fillRect/>
          </a:stretch>
        </p:blipFill>
        <p:spPr>
          <a:xfrm>
            <a:off x="8226813" y="6350589"/>
            <a:ext cx="2136759" cy="450580"/>
          </a:xfrm>
          <a:prstGeom prst="rect">
            <a:avLst/>
          </a:prstGeom>
        </p:spPr>
      </p:pic>
      <p:cxnSp>
        <p:nvCxnSpPr>
          <p:cNvPr id="11" name="Straight Connector 10"/>
          <p:cNvCxnSpPr/>
          <p:nvPr userDrawn="1"/>
        </p:nvCxnSpPr>
        <p:spPr>
          <a:xfrm>
            <a:off x="609521" y="6350588"/>
            <a:ext cx="10971372"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713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5F6BD99-6FFD-46C5-B5E2-43A34BDA2566}" type="datetime1">
              <a:rPr lang="en-US" smtClean="0">
                <a:solidFill>
                  <a:prstClr val="black"/>
                </a:solidFill>
              </a:rPr>
              <a:pPr/>
              <a:t>10/11/2022</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401CF334-2D5C-4859-84A6-CA7E6E43FAEB}" type="slidenum">
              <a:rPr lang="en-US" smtClean="0">
                <a:solidFill>
                  <a:prstClr val="black"/>
                </a:solidFill>
              </a:rPr>
              <a:pPr/>
              <a:t>‹#›</a:t>
            </a:fld>
            <a:endParaRPr lang="en-US">
              <a:solidFill>
                <a:prstClr val="black"/>
              </a:solidFill>
            </a:endParaRPr>
          </a:p>
        </p:txBody>
      </p:sp>
      <p:sp>
        <p:nvSpPr>
          <p:cNvPr id="4" name="Content Placeholder 3"/>
          <p:cNvSpPr>
            <a:spLocks noGrp="1"/>
          </p:cNvSpPr>
          <p:nvPr>
            <p:ph sz="half" idx="2"/>
          </p:nvPr>
        </p:nvSpPr>
        <p:spPr>
          <a:xfrm>
            <a:off x="6196793" y="1920085"/>
            <a:ext cx="5384099" cy="4434840"/>
          </a:xfrm>
        </p:spPr>
        <p:txBody>
          <a:bodyPr/>
          <a:lstStyle>
            <a:lvl1pPr>
              <a:defRPr sz="2000"/>
            </a:lvl1pPr>
            <a:lvl2pPr>
              <a:defRPr sz="1900"/>
            </a:lvl2pPr>
            <a:lvl3pPr>
              <a:defRPr sz="1600"/>
            </a:lvl3pPr>
            <a:lvl4pPr>
              <a:defRPr sz="1400"/>
            </a:lvl4pPr>
            <a:lvl5pPr>
              <a:defRPr sz="14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Content Placeholder 2"/>
          <p:cNvSpPr>
            <a:spLocks noGrp="1"/>
          </p:cNvSpPr>
          <p:nvPr>
            <p:ph sz="half" idx="1"/>
          </p:nvPr>
        </p:nvSpPr>
        <p:spPr>
          <a:xfrm>
            <a:off x="609521" y="1920085"/>
            <a:ext cx="5384099" cy="4434840"/>
          </a:xfrm>
        </p:spPr>
        <p:txBody>
          <a:bodyPr/>
          <a:lstStyle>
            <a:lvl1pPr>
              <a:defRPr sz="2000"/>
            </a:lvl1pPr>
            <a:lvl2pPr>
              <a:defRPr sz="1900"/>
            </a:lvl2pPr>
            <a:lvl3pPr>
              <a:defRPr sz="1600"/>
            </a:lvl3pPr>
            <a:lvl4pPr>
              <a:defRPr sz="1400"/>
            </a:lvl4pPr>
            <a:lvl5pPr>
              <a:defRPr sz="14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a:xfrm>
            <a:off x="609521" y="704088"/>
            <a:ext cx="10971372" cy="1143000"/>
          </a:xfrm>
        </p:spPr>
        <p:txBody>
          <a:bodyPr/>
          <a:lstStyle/>
          <a:p>
            <a:r>
              <a:rPr kumimoji="0" lang="en-US"/>
              <a:t>Click to edit Master title style</a:t>
            </a:r>
          </a:p>
        </p:txBody>
      </p:sp>
      <p:pic>
        <p:nvPicPr>
          <p:cNvPr id="8" name="Picture 2" descr="Green Android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28519" y="6447291"/>
            <a:ext cx="1152375" cy="2571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a:stretch>
            <a:fillRect/>
          </a:stretch>
        </p:blipFill>
        <p:spPr>
          <a:xfrm>
            <a:off x="8226813" y="6350589"/>
            <a:ext cx="2136759" cy="450580"/>
          </a:xfrm>
          <a:prstGeom prst="rect">
            <a:avLst/>
          </a:prstGeom>
        </p:spPr>
      </p:pic>
      <p:cxnSp>
        <p:nvCxnSpPr>
          <p:cNvPr id="11" name="Straight Connector 10"/>
          <p:cNvCxnSpPr/>
          <p:nvPr userDrawn="1"/>
        </p:nvCxnSpPr>
        <p:spPr>
          <a:xfrm>
            <a:off x="609521" y="6350588"/>
            <a:ext cx="10971372"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355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E022678E-214C-4CF8-97C7-95015FB02960}" type="datetime1">
              <a:rPr lang="en-US" smtClean="0">
                <a:solidFill>
                  <a:prstClr val="black"/>
                </a:solidFill>
              </a:rPr>
              <a:pPr/>
              <a:t>10/11/2022</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solidFill>
            </a:endParaRPr>
          </a:p>
        </p:txBody>
      </p:sp>
      <p:sp>
        <p:nvSpPr>
          <p:cNvPr id="9" name="Slide Number Placeholder 8"/>
          <p:cNvSpPr>
            <a:spLocks noGrp="1"/>
          </p:cNvSpPr>
          <p:nvPr>
            <p:ph type="sldNum" sz="quarter" idx="12"/>
          </p:nvPr>
        </p:nvSpPr>
        <p:spPr/>
        <p:txBody>
          <a:bodyPr/>
          <a:lstStyle/>
          <a:p>
            <a:fld id="{401CF334-2D5C-4859-84A6-CA7E6E43FAEB}" type="slidenum">
              <a:rPr lang="en-US" smtClean="0">
                <a:solidFill>
                  <a:prstClr val="black"/>
                </a:solidFill>
              </a:rPr>
              <a:pPr/>
              <a:t>‹#›</a:t>
            </a:fld>
            <a:endParaRPr lang="en-US">
              <a:solidFill>
                <a:prstClr val="black"/>
              </a:solidFill>
            </a:endParaRPr>
          </a:p>
        </p:txBody>
      </p:sp>
      <p:sp>
        <p:nvSpPr>
          <p:cNvPr id="6" name="Content Placeholder 5"/>
          <p:cNvSpPr>
            <a:spLocks noGrp="1"/>
          </p:cNvSpPr>
          <p:nvPr>
            <p:ph sz="quarter" idx="4"/>
          </p:nvPr>
        </p:nvSpPr>
        <p:spPr>
          <a:xfrm>
            <a:off x="6192569" y="2514601"/>
            <a:ext cx="5388332" cy="3845720"/>
          </a:xfrm>
        </p:spPr>
        <p:txBody>
          <a:bodyPr tIns="0"/>
          <a:lstStyle>
            <a:lvl1pPr>
              <a:defRPr sz="1700"/>
            </a:lvl1pPr>
            <a:lvl2pPr>
              <a:defRPr sz="1600"/>
            </a:lvl2pPr>
            <a:lvl3pPr>
              <a:defRPr sz="1400"/>
            </a:lvl3pPr>
            <a:lvl4pPr>
              <a:defRPr sz="1200"/>
            </a:lvl4pPr>
            <a:lvl5pPr>
              <a:defRPr sz="12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192569" y="1859759"/>
            <a:ext cx="5388332" cy="654844"/>
          </a:xfrm>
        </p:spPr>
        <p:txBody>
          <a:bodyPr lIns="35662" tIns="0" rIns="35662" bIns="0" anchor="ctr"/>
          <a:lstStyle>
            <a:lvl1pPr marL="0" indent="0">
              <a:buNone/>
              <a:defRPr sz="1900" b="1" cap="none" baseline="0">
                <a:solidFill>
                  <a:schemeClr val="tx1"/>
                </a:solidFill>
                <a:effectLst/>
              </a:defRPr>
            </a:lvl1pPr>
            <a:lvl2pPr>
              <a:buNone/>
              <a:defRPr sz="1600" b="1"/>
            </a:lvl2pPr>
            <a:lvl3pPr>
              <a:buNone/>
              <a:defRPr sz="1400" b="1"/>
            </a:lvl3pPr>
            <a:lvl4pPr>
              <a:buNone/>
              <a:defRPr sz="1200" b="1"/>
            </a:lvl4pPr>
            <a:lvl5pPr>
              <a:buNone/>
              <a:defRPr sz="12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609521" y="2514601"/>
            <a:ext cx="5386216" cy="3845720"/>
          </a:xfrm>
        </p:spPr>
        <p:txBody>
          <a:bodyPr tIns="0"/>
          <a:lstStyle>
            <a:lvl1pPr>
              <a:defRPr sz="1700"/>
            </a:lvl1pPr>
            <a:lvl2pPr>
              <a:defRPr sz="1600"/>
            </a:lvl2pPr>
            <a:lvl3pPr>
              <a:defRPr sz="1400"/>
            </a:lvl3pPr>
            <a:lvl4pPr>
              <a:defRPr sz="1200"/>
            </a:lvl4pPr>
            <a:lvl5pPr>
              <a:defRPr sz="12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609521" y="1855248"/>
            <a:ext cx="5386216" cy="659352"/>
          </a:xfrm>
        </p:spPr>
        <p:txBody>
          <a:bodyPr lIns="35662" tIns="0" rIns="35662" bIns="0" anchor="ctr">
            <a:noAutofit/>
          </a:bodyPr>
          <a:lstStyle>
            <a:lvl1pPr marL="0" indent="0">
              <a:buNone/>
              <a:defRPr sz="1900" b="1" cap="none" baseline="0">
                <a:solidFill>
                  <a:schemeClr val="tx1"/>
                </a:solidFill>
                <a:effectLst/>
              </a:defRPr>
            </a:lvl1pPr>
            <a:lvl2pPr>
              <a:buNone/>
              <a:defRPr sz="1600" b="1"/>
            </a:lvl2pPr>
            <a:lvl3pPr>
              <a:buNone/>
              <a:defRPr sz="1400" b="1"/>
            </a:lvl3pPr>
            <a:lvl4pPr>
              <a:buNone/>
              <a:defRPr sz="1200" b="1"/>
            </a:lvl4pPr>
            <a:lvl5pPr>
              <a:buNone/>
              <a:defRPr sz="1200" b="1"/>
            </a:lvl5pPr>
          </a:lstStyle>
          <a:p>
            <a:pPr lvl="0" eaLnBrk="1" latinLnBrk="0" hangingPunct="1"/>
            <a:r>
              <a:rPr kumimoji="0" lang="en-US"/>
              <a:t>Edit Master text styles</a:t>
            </a:r>
          </a:p>
        </p:txBody>
      </p:sp>
      <p:sp>
        <p:nvSpPr>
          <p:cNvPr id="2" name="Title 1"/>
          <p:cNvSpPr>
            <a:spLocks noGrp="1"/>
          </p:cNvSpPr>
          <p:nvPr>
            <p:ph type="title"/>
          </p:nvPr>
        </p:nvSpPr>
        <p:spPr>
          <a:xfrm>
            <a:off x="609521" y="704088"/>
            <a:ext cx="10971372" cy="1143000"/>
          </a:xfrm>
        </p:spPr>
        <p:txBody>
          <a:bodyPr tIns="35662" anchor="b"/>
          <a:lstStyle>
            <a:lvl1pPr>
              <a:defRPr/>
            </a:lvl1pPr>
          </a:lstStyle>
          <a:p>
            <a:r>
              <a:rPr kumimoji="0" lang="en-US"/>
              <a:t>Click to edit Master title style</a:t>
            </a:r>
          </a:p>
        </p:txBody>
      </p:sp>
      <p:pic>
        <p:nvPicPr>
          <p:cNvPr id="10" name="Picture 2" descr="Green Android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28519" y="6447291"/>
            <a:ext cx="1152375" cy="2571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4"/>
          <a:stretch>
            <a:fillRect/>
          </a:stretch>
        </p:blipFill>
        <p:spPr>
          <a:xfrm>
            <a:off x="8226813" y="6350589"/>
            <a:ext cx="2136759" cy="450580"/>
          </a:xfrm>
          <a:prstGeom prst="rect">
            <a:avLst/>
          </a:prstGeom>
        </p:spPr>
      </p:pic>
      <p:cxnSp>
        <p:nvCxnSpPr>
          <p:cNvPr id="13" name="Straight Connector 12"/>
          <p:cNvCxnSpPr/>
          <p:nvPr userDrawn="1"/>
        </p:nvCxnSpPr>
        <p:spPr>
          <a:xfrm>
            <a:off x="609521" y="6350588"/>
            <a:ext cx="10971372"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6525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55660E0-FA77-4473-A859-74127B089143}" type="datetime1">
              <a:rPr lang="en-US" smtClean="0">
                <a:solidFill>
                  <a:prstClr val="black"/>
                </a:solidFill>
              </a:rPr>
              <a:pPr/>
              <a:t>10/11/2022</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solidFill>
            </a:endParaRPr>
          </a:p>
        </p:txBody>
      </p:sp>
      <p:sp>
        <p:nvSpPr>
          <p:cNvPr id="5" name="Slide Number Placeholder 4"/>
          <p:cNvSpPr>
            <a:spLocks noGrp="1"/>
          </p:cNvSpPr>
          <p:nvPr>
            <p:ph type="sldNum" sz="quarter" idx="12"/>
          </p:nvPr>
        </p:nvSpPr>
        <p:spPr/>
        <p:txBody>
          <a:bodyPr/>
          <a:lstStyle/>
          <a:p>
            <a:fld id="{401CF334-2D5C-4859-84A6-CA7E6E43FAEB}" type="slidenum">
              <a:rPr lang="en-US" smtClean="0">
                <a:solidFill>
                  <a:prstClr val="black"/>
                </a:solidFill>
              </a:rPr>
              <a:pPr/>
              <a:t>‹#›</a:t>
            </a:fld>
            <a:endParaRPr lang="en-US">
              <a:solidFill>
                <a:prstClr val="black"/>
              </a:solidFill>
            </a:endParaRPr>
          </a:p>
        </p:txBody>
      </p:sp>
      <p:sp>
        <p:nvSpPr>
          <p:cNvPr id="2" name="Title 1"/>
          <p:cNvSpPr>
            <a:spLocks noGrp="1"/>
          </p:cNvSpPr>
          <p:nvPr>
            <p:ph type="title"/>
          </p:nvPr>
        </p:nvSpPr>
        <p:spPr>
          <a:xfrm>
            <a:off x="609521" y="704088"/>
            <a:ext cx="11072958" cy="1143000"/>
          </a:xfrm>
        </p:spPr>
        <p:txBody>
          <a:bodyPr vert="horz" tIns="35662"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900" b="0">
                <a:ln>
                  <a:noFill/>
                </a:ln>
                <a:solidFill>
                  <a:schemeClr val="tx2"/>
                </a:solidFill>
                <a:effectLst/>
                <a:latin typeface="+mj-lt"/>
                <a:ea typeface="+mj-ea"/>
                <a:cs typeface="+mj-cs"/>
              </a:defRPr>
            </a:lvl1pPr>
          </a:lstStyle>
          <a:p>
            <a:r>
              <a:rPr kumimoji="0" lang="en-US"/>
              <a:t>Click to edit Master title style</a:t>
            </a:r>
          </a:p>
        </p:txBody>
      </p:sp>
      <p:pic>
        <p:nvPicPr>
          <p:cNvPr id="6" name="Picture 2" descr="Green Android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28519" y="6447291"/>
            <a:ext cx="1152375" cy="2571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4"/>
          <a:stretch>
            <a:fillRect/>
          </a:stretch>
        </p:blipFill>
        <p:spPr>
          <a:xfrm>
            <a:off x="8226813" y="6350589"/>
            <a:ext cx="2136759" cy="450580"/>
          </a:xfrm>
          <a:prstGeom prst="rect">
            <a:avLst/>
          </a:prstGeom>
        </p:spPr>
      </p:pic>
      <p:cxnSp>
        <p:nvCxnSpPr>
          <p:cNvPr id="9" name="Straight Connector 8"/>
          <p:cNvCxnSpPr/>
          <p:nvPr userDrawn="1"/>
        </p:nvCxnSpPr>
        <p:spPr>
          <a:xfrm>
            <a:off x="609521" y="6350588"/>
            <a:ext cx="10971372"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591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88D7B8-9F07-4899-827D-5F3CFDDEB574}" type="datetime1">
              <a:rPr lang="en-US" smtClean="0">
                <a:solidFill>
                  <a:prstClr val="black"/>
                </a:solidFill>
              </a:rPr>
              <a:pPr/>
              <a:t>10/11/2022</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solidFill>
            </a:endParaRPr>
          </a:p>
        </p:txBody>
      </p:sp>
      <p:sp>
        <p:nvSpPr>
          <p:cNvPr id="4" name="Slide Number Placeholder 3"/>
          <p:cNvSpPr>
            <a:spLocks noGrp="1"/>
          </p:cNvSpPr>
          <p:nvPr>
            <p:ph type="sldNum" sz="quarter" idx="12"/>
          </p:nvPr>
        </p:nvSpPr>
        <p:spPr/>
        <p:txBody>
          <a:bodyPr/>
          <a:lstStyle/>
          <a:p>
            <a:fld id="{401CF334-2D5C-4859-84A6-CA7E6E43FAEB}" type="slidenum">
              <a:rPr lang="en-US" smtClean="0">
                <a:solidFill>
                  <a:prstClr val="black"/>
                </a:solidFill>
              </a:rPr>
              <a:pPr/>
              <a:t>‹#›</a:t>
            </a:fld>
            <a:endParaRPr lang="en-US">
              <a:solidFill>
                <a:prstClr val="black"/>
              </a:solidFill>
            </a:endParaRPr>
          </a:p>
        </p:txBody>
      </p:sp>
      <p:pic>
        <p:nvPicPr>
          <p:cNvPr id="5" name="Picture 2" descr="Green Android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96774" y="6410326"/>
            <a:ext cx="1152375" cy="2571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a:stretch>
            <a:fillRect/>
          </a:stretch>
        </p:blipFill>
        <p:spPr>
          <a:xfrm>
            <a:off x="8226813" y="6350589"/>
            <a:ext cx="2136759" cy="450580"/>
          </a:xfrm>
          <a:prstGeom prst="rect">
            <a:avLst/>
          </a:prstGeom>
        </p:spPr>
      </p:pic>
      <p:cxnSp>
        <p:nvCxnSpPr>
          <p:cNvPr id="8" name="Straight Connector 7"/>
          <p:cNvCxnSpPr/>
          <p:nvPr userDrawn="1"/>
        </p:nvCxnSpPr>
        <p:spPr>
          <a:xfrm>
            <a:off x="609521" y="6350588"/>
            <a:ext cx="10971372"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855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5197C5C-1CD1-417D-A89C-14747F5222C7}" type="datetime1">
              <a:rPr lang="en-US" smtClean="0">
                <a:solidFill>
                  <a:prstClr val="black"/>
                </a:solidFill>
              </a:rPr>
              <a:pPr/>
              <a:t>10/11/2022</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401CF334-2D5C-4859-84A6-CA7E6E43FAEB}" type="slidenum">
              <a:rPr lang="en-US" smtClean="0">
                <a:solidFill>
                  <a:prstClr val="black"/>
                </a:solidFill>
              </a:rPr>
              <a:pPr/>
              <a:t>‹#›</a:t>
            </a:fld>
            <a:endParaRPr lang="en-US">
              <a:solidFill>
                <a:prstClr val="black"/>
              </a:solidFill>
            </a:endParaRPr>
          </a:p>
        </p:txBody>
      </p:sp>
      <p:sp>
        <p:nvSpPr>
          <p:cNvPr id="4" name="Content Placeholder 3"/>
          <p:cNvSpPr>
            <a:spLocks noGrp="1"/>
          </p:cNvSpPr>
          <p:nvPr>
            <p:ph sz="half" idx="1"/>
          </p:nvPr>
        </p:nvSpPr>
        <p:spPr>
          <a:xfrm>
            <a:off x="4766113" y="1676400"/>
            <a:ext cx="6814779" cy="4572000"/>
          </a:xfrm>
        </p:spPr>
        <p:txBody>
          <a:bodyPr tIns="0"/>
          <a:lstStyle>
            <a:lvl1pPr>
              <a:defRPr sz="2200"/>
            </a:lvl1pPr>
            <a:lvl2pPr>
              <a:defRPr sz="2000"/>
            </a:lvl2pPr>
            <a:lvl3pPr>
              <a:defRPr sz="1900"/>
            </a:lvl3pPr>
            <a:lvl4pPr>
              <a:defRPr sz="1600"/>
            </a:lvl4pPr>
            <a:lvl5pPr>
              <a:defRPr sz="14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914281" y="1676400"/>
            <a:ext cx="3657124" cy="4572000"/>
          </a:xfrm>
        </p:spPr>
        <p:txBody>
          <a:bodyPr lIns="14265" rIns="14265"/>
          <a:lstStyle>
            <a:lvl1pPr marL="0" indent="0" algn="l">
              <a:buNone/>
              <a:defRPr sz="1100"/>
            </a:lvl1pPr>
            <a:lvl2pPr indent="0" algn="l">
              <a:buNone/>
              <a:defRPr sz="900"/>
            </a:lvl2pPr>
            <a:lvl3pPr indent="0" algn="l">
              <a:buNone/>
              <a:defRPr sz="800"/>
            </a:lvl3pPr>
            <a:lvl4pPr indent="0" algn="l">
              <a:buNone/>
              <a:defRPr sz="700"/>
            </a:lvl4pPr>
            <a:lvl5pPr indent="0" algn="l">
              <a:buNone/>
              <a:defRPr sz="700"/>
            </a:lvl5pPr>
          </a:lstStyle>
          <a:p>
            <a:pPr lvl="0" eaLnBrk="1" latinLnBrk="0" hangingPunct="1"/>
            <a:r>
              <a:rPr kumimoji="0" lang="en-US"/>
              <a:t>Edit Master text styles</a:t>
            </a:r>
          </a:p>
        </p:txBody>
      </p:sp>
      <p:sp>
        <p:nvSpPr>
          <p:cNvPr id="2" name="Title 1"/>
          <p:cNvSpPr>
            <a:spLocks noGrp="1"/>
          </p:cNvSpPr>
          <p:nvPr>
            <p:ph type="title"/>
          </p:nvPr>
        </p:nvSpPr>
        <p:spPr>
          <a:xfrm>
            <a:off x="914281" y="514353"/>
            <a:ext cx="3657124" cy="1162050"/>
          </a:xfrm>
        </p:spPr>
        <p:txBody>
          <a:bodyPr lIns="0" anchor="b">
            <a:noAutofit/>
          </a:bodyPr>
          <a:lstStyle>
            <a:lvl1pPr algn="l" rtl="0">
              <a:spcBef>
                <a:spcPct val="0"/>
              </a:spcBef>
              <a:buNone/>
              <a:defRPr sz="2000" b="0">
                <a:ln>
                  <a:noFill/>
                </a:ln>
                <a:solidFill>
                  <a:schemeClr val="tx2"/>
                </a:solidFill>
                <a:effectLst/>
                <a:latin typeface="+mj-lt"/>
                <a:ea typeface="+mj-ea"/>
                <a:cs typeface="+mj-cs"/>
              </a:defRPr>
            </a:lvl1pPr>
          </a:lstStyle>
          <a:p>
            <a:r>
              <a:rPr kumimoji="0" lang="en-US"/>
              <a:t>Click to edit Master title style</a:t>
            </a:r>
          </a:p>
        </p:txBody>
      </p:sp>
      <p:pic>
        <p:nvPicPr>
          <p:cNvPr id="8" name="Picture 2" descr="Green Android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28519" y="6447291"/>
            <a:ext cx="1152375" cy="2571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a:stretch>
            <a:fillRect/>
          </a:stretch>
        </p:blipFill>
        <p:spPr>
          <a:xfrm>
            <a:off x="8226813" y="6350589"/>
            <a:ext cx="2136759" cy="450580"/>
          </a:xfrm>
          <a:prstGeom prst="rect">
            <a:avLst/>
          </a:prstGeom>
        </p:spPr>
      </p:pic>
    </p:spTree>
    <p:extLst>
      <p:ext uri="{BB962C8B-B14F-4D97-AF65-F5344CB8AC3E}">
        <p14:creationId xmlns:p14="http://schemas.microsoft.com/office/powerpoint/2010/main" val="283579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0455" y="1108078"/>
            <a:ext cx="7009487"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71323" tIns="35662" rIns="71323" bIns="35662" rtlCol="0" anchor="ctr"/>
          <a:lstStyle/>
          <a:p>
            <a:pPr algn="ctr" defTabSz="713232"/>
            <a:endParaRPr lang="en-US" sz="1400">
              <a:solidFill>
                <a:prstClr val="white"/>
              </a:solidFill>
            </a:endParaRPr>
          </a:p>
        </p:txBody>
      </p:sp>
      <p:sp>
        <p:nvSpPr>
          <p:cNvPr id="12" name="Right Triangle 11"/>
          <p:cNvSpPr/>
          <p:nvPr/>
        </p:nvSpPr>
        <p:spPr>
          <a:xfrm rot="420000" flipV="1">
            <a:off x="10670790" y="5359769"/>
            <a:ext cx="207237"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71323" tIns="35662" rIns="71323" bIns="35662" rtlCol="0" anchor="ctr"/>
          <a:lstStyle/>
          <a:p>
            <a:pPr algn="ctr" defTabSz="713232"/>
            <a:endParaRPr lang="en-US" sz="1400">
              <a:solidFill>
                <a:prstClr val="white"/>
              </a:solidFill>
            </a:endParaRPr>
          </a:p>
        </p:txBody>
      </p:sp>
      <p:sp>
        <p:nvSpPr>
          <p:cNvPr id="5" name="Date Placeholder 4"/>
          <p:cNvSpPr>
            <a:spLocks noGrp="1"/>
          </p:cNvSpPr>
          <p:nvPr>
            <p:ph type="dt" sz="half" idx="10"/>
          </p:nvPr>
        </p:nvSpPr>
        <p:spPr/>
        <p:txBody>
          <a:bodyPr/>
          <a:lstStyle/>
          <a:p>
            <a:fld id="{1359EFBB-CFA1-4AA8-9123-F0B52DBD84FE}" type="datetime1">
              <a:rPr lang="en-US" smtClean="0">
                <a:solidFill>
                  <a:prstClr val="black"/>
                </a:solidFill>
              </a:rPr>
              <a:pPr/>
              <a:t>10/11/2022</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a:xfrm>
            <a:off x="10768198" y="6356362"/>
            <a:ext cx="812694" cy="365125"/>
          </a:xfrm>
        </p:spPr>
        <p:txBody>
          <a:bodyPr/>
          <a:lstStyle/>
          <a:p>
            <a:fld id="{401CF334-2D5C-4859-84A6-CA7E6E43FAEB}" type="slidenum">
              <a:rPr lang="en-US" smtClean="0">
                <a:solidFill>
                  <a:prstClr val="black"/>
                </a:solidFill>
              </a:rPr>
              <a:pPr/>
              <a:t>‹#›</a:t>
            </a:fld>
            <a:endParaRPr lang="en-US">
              <a:solidFill>
                <a:prstClr val="black"/>
              </a:solidFill>
            </a:endParaRPr>
          </a:p>
        </p:txBody>
      </p:sp>
      <p:sp>
        <p:nvSpPr>
          <p:cNvPr id="10" name="Freeform 9"/>
          <p:cNvSpPr>
            <a:spLocks/>
          </p:cNvSpPr>
          <p:nvPr/>
        </p:nvSpPr>
        <p:spPr bwMode="auto">
          <a:xfrm flipV="1">
            <a:off x="-12699" y="5816601"/>
            <a:ext cx="1221581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71323" tIns="35662" rIns="71323" bIns="35662" anchor="t" compatLnSpc="1"/>
          <a:lstStyle/>
          <a:p>
            <a:pPr defTabSz="713232"/>
            <a:endParaRPr lang="en-US" sz="1400">
              <a:solidFill>
                <a:prstClr val="black"/>
              </a:solidFill>
            </a:endParaRPr>
          </a:p>
        </p:txBody>
      </p:sp>
      <p:sp>
        <p:nvSpPr>
          <p:cNvPr id="11" name="Freeform 10"/>
          <p:cNvSpPr>
            <a:spLocks/>
          </p:cNvSpPr>
          <p:nvPr/>
        </p:nvSpPr>
        <p:spPr bwMode="auto">
          <a:xfrm flipV="1">
            <a:off x="5841240" y="6219827"/>
            <a:ext cx="6349173"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71323" tIns="35662" rIns="71323" bIns="35662" anchor="t" compatLnSpc="1"/>
          <a:lstStyle/>
          <a:p>
            <a:pPr defTabSz="713232"/>
            <a:endParaRPr lang="en-US" sz="1400">
              <a:solidFill>
                <a:prstClr val="black"/>
              </a:solidFill>
            </a:endParaRPr>
          </a:p>
        </p:txBody>
      </p:sp>
      <p:sp>
        <p:nvSpPr>
          <p:cNvPr id="3" name="Picture Placeholder 2"/>
          <p:cNvSpPr>
            <a:spLocks noGrp="1"/>
          </p:cNvSpPr>
          <p:nvPr>
            <p:ph type="pic" idx="1"/>
          </p:nvPr>
        </p:nvSpPr>
        <p:spPr>
          <a:xfrm rot="420000">
            <a:off x="4647119" y="1199518"/>
            <a:ext cx="6156159" cy="3931920"/>
          </a:xfrm>
          <a:prstGeom prst="rect">
            <a:avLst/>
          </a:prstGeom>
          <a:solidFill>
            <a:schemeClr val="bg2"/>
          </a:solidFill>
          <a:ln w="3000" cap="rnd">
            <a:solidFill>
              <a:srgbClr val="C0C0C0"/>
            </a:solidFill>
            <a:round/>
          </a:ln>
          <a:effectLst/>
        </p:spPr>
        <p:txBody>
          <a:bodyPr/>
          <a:lstStyle>
            <a:lvl1pPr marL="0" indent="0">
              <a:buNone/>
              <a:defRPr sz="25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2694" y="2828785"/>
            <a:ext cx="2946016" cy="2179320"/>
          </a:xfrm>
        </p:spPr>
        <p:txBody>
          <a:bodyPr lIns="49926" rIns="35662" bIns="35662" anchor="t"/>
          <a:lstStyle>
            <a:lvl1pPr marL="0" indent="0" algn="l">
              <a:spcBef>
                <a:spcPts val="195"/>
              </a:spcBef>
              <a:buFontTx/>
              <a:buNone/>
              <a:defRPr sz="1000"/>
            </a:lvl1pPr>
            <a:lvl2pPr>
              <a:defRPr sz="900"/>
            </a:lvl2pPr>
            <a:lvl3pPr>
              <a:defRPr sz="800"/>
            </a:lvl3pPr>
            <a:lvl4pPr>
              <a:defRPr sz="700"/>
            </a:lvl4pPr>
            <a:lvl5pPr>
              <a:defRPr sz="700"/>
            </a:lvl5pPr>
          </a:lstStyle>
          <a:p>
            <a:pPr lvl="0" eaLnBrk="1" latinLnBrk="0" hangingPunct="1"/>
            <a:r>
              <a:rPr kumimoji="0" lang="en-US"/>
              <a:t>Edit Master text styles</a:t>
            </a:r>
          </a:p>
        </p:txBody>
      </p:sp>
      <p:sp>
        <p:nvSpPr>
          <p:cNvPr id="2" name="Title 1"/>
          <p:cNvSpPr>
            <a:spLocks noGrp="1"/>
          </p:cNvSpPr>
          <p:nvPr>
            <p:ph type="title"/>
          </p:nvPr>
        </p:nvSpPr>
        <p:spPr>
          <a:xfrm>
            <a:off x="812694" y="1176999"/>
            <a:ext cx="2950080" cy="1582621"/>
          </a:xfrm>
        </p:spPr>
        <p:txBody>
          <a:bodyPr vert="horz" lIns="35662" tIns="35662" rIns="35662" bIns="35662" anchor="b"/>
          <a:lstStyle>
            <a:lvl1pPr algn="l">
              <a:buNone/>
              <a:defRPr sz="1600" b="1">
                <a:solidFill>
                  <a:schemeClr val="tx2"/>
                </a:solidFill>
              </a:defRPr>
            </a:lvl1pPr>
          </a:lstStyle>
          <a:p>
            <a:r>
              <a:rPr kumimoji="0" lang="en-US"/>
              <a:t>Click to edit Master title style</a:t>
            </a:r>
          </a:p>
        </p:txBody>
      </p:sp>
      <p:pic>
        <p:nvPicPr>
          <p:cNvPr id="13" name="Picture 2" descr="Green Android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28519" y="6447291"/>
            <a:ext cx="1152375" cy="2571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userDrawn="1"/>
        </p:nvPicPr>
        <p:blipFill>
          <a:blip r:embed="rId4"/>
          <a:stretch>
            <a:fillRect/>
          </a:stretch>
        </p:blipFill>
        <p:spPr>
          <a:xfrm>
            <a:off x="8226813" y="6350589"/>
            <a:ext cx="2136759" cy="450580"/>
          </a:xfrm>
          <a:prstGeom prst="rect">
            <a:avLst/>
          </a:prstGeom>
        </p:spPr>
      </p:pic>
      <p:cxnSp>
        <p:nvCxnSpPr>
          <p:cNvPr id="15" name="Straight Connector 14"/>
          <p:cNvCxnSpPr/>
          <p:nvPr userDrawn="1"/>
        </p:nvCxnSpPr>
        <p:spPr>
          <a:xfrm>
            <a:off x="609521" y="6350588"/>
            <a:ext cx="10971372"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732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6" name="Rectangle 25"/>
          <p:cNvSpPr/>
          <p:nvPr/>
        </p:nvSpPr>
        <p:spPr>
          <a:xfrm>
            <a:off x="2605" y="14514"/>
            <a:ext cx="121873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232"/>
            <a:endParaRPr lang="en-US" sz="1400">
              <a:solidFill>
                <a:prstClr val="white"/>
              </a:solidFill>
            </a:endParaRPr>
          </a:p>
        </p:txBody>
      </p:sp>
      <p:sp>
        <p:nvSpPr>
          <p:cNvPr id="10" name="Date Placeholder 9"/>
          <p:cNvSpPr>
            <a:spLocks noGrp="1"/>
          </p:cNvSpPr>
          <p:nvPr>
            <p:ph type="dt" sz="half" idx="2"/>
          </p:nvPr>
        </p:nvSpPr>
        <p:spPr>
          <a:xfrm>
            <a:off x="609521" y="6356362"/>
            <a:ext cx="2844430" cy="365125"/>
          </a:xfrm>
          <a:prstGeom prst="rect">
            <a:avLst/>
          </a:prstGeom>
        </p:spPr>
        <p:txBody>
          <a:bodyPr vert="horz" lIns="0" tIns="0" rIns="0" bIns="0" anchor="b"/>
          <a:lstStyle>
            <a:lvl1pPr algn="l" eaLnBrk="1" latinLnBrk="0" hangingPunct="1">
              <a:defRPr kumimoji="0" sz="900">
                <a:solidFill>
                  <a:schemeClr val="tx1"/>
                </a:solidFill>
              </a:defRPr>
            </a:lvl1pPr>
          </a:lstStyle>
          <a:p>
            <a:pPr defTabSz="713232"/>
            <a:fld id="{61146459-E3C3-4969-9224-5ED50B492D17}" type="datetime1">
              <a:rPr lang="en-US" smtClean="0">
                <a:solidFill>
                  <a:prstClr val="black"/>
                </a:solidFill>
              </a:rPr>
              <a:pPr defTabSz="713232"/>
              <a:t>10/11/2022</a:t>
            </a:fld>
            <a:endParaRPr lang="en-US">
              <a:solidFill>
                <a:prstClr val="black"/>
              </a:solidFill>
            </a:endParaRPr>
          </a:p>
        </p:txBody>
      </p:sp>
      <p:sp>
        <p:nvSpPr>
          <p:cNvPr id="22" name="Footer Placeholder 21"/>
          <p:cNvSpPr>
            <a:spLocks noGrp="1"/>
          </p:cNvSpPr>
          <p:nvPr>
            <p:ph type="ftr" sz="quarter" idx="3"/>
          </p:nvPr>
        </p:nvSpPr>
        <p:spPr>
          <a:xfrm>
            <a:off x="3555537" y="6356362"/>
            <a:ext cx="4469818" cy="365125"/>
          </a:xfrm>
          <a:prstGeom prst="rect">
            <a:avLst/>
          </a:prstGeom>
        </p:spPr>
        <p:txBody>
          <a:bodyPr vert="horz" lIns="0" tIns="0" rIns="0" bIns="0" anchor="b"/>
          <a:lstStyle>
            <a:lvl1pPr algn="l" eaLnBrk="1" latinLnBrk="0" hangingPunct="1">
              <a:defRPr kumimoji="0" sz="900">
                <a:solidFill>
                  <a:schemeClr val="tx1"/>
                </a:solidFill>
              </a:defRPr>
            </a:lvl1pPr>
          </a:lstStyle>
          <a:p>
            <a:pPr defTabSz="713232"/>
            <a:endParaRPr lang="en-US">
              <a:solidFill>
                <a:prstClr val="black"/>
              </a:solidFill>
            </a:endParaRPr>
          </a:p>
        </p:txBody>
      </p:sp>
      <p:sp>
        <p:nvSpPr>
          <p:cNvPr id="18" name="Slide Number Placeholder 17"/>
          <p:cNvSpPr>
            <a:spLocks noGrp="1"/>
          </p:cNvSpPr>
          <p:nvPr>
            <p:ph type="sldNum" sz="quarter" idx="4"/>
          </p:nvPr>
        </p:nvSpPr>
        <p:spPr>
          <a:xfrm>
            <a:off x="10565024" y="6356362"/>
            <a:ext cx="1015868" cy="365125"/>
          </a:xfrm>
          <a:prstGeom prst="rect">
            <a:avLst/>
          </a:prstGeom>
        </p:spPr>
        <p:txBody>
          <a:bodyPr vert="horz" lIns="0" tIns="0" rIns="0" bIns="0" anchor="b"/>
          <a:lstStyle>
            <a:lvl1pPr algn="r" eaLnBrk="1" latinLnBrk="0" hangingPunct="1">
              <a:defRPr kumimoji="0" sz="900">
                <a:solidFill>
                  <a:schemeClr val="tx1"/>
                </a:solidFill>
              </a:defRPr>
            </a:lvl1pPr>
          </a:lstStyle>
          <a:p>
            <a:pPr defTabSz="713232"/>
            <a:fld id="{401CF334-2D5C-4859-84A6-CA7E6E43FAEB}" type="slidenum">
              <a:rPr lang="en-US" smtClean="0">
                <a:solidFill>
                  <a:prstClr val="black"/>
                </a:solidFill>
              </a:rPr>
              <a:pPr defTabSz="713232"/>
              <a:t>‹#›</a:t>
            </a:fld>
            <a:endParaRPr lang="en-US">
              <a:solidFill>
                <a:prstClr val="black"/>
              </a:solidFill>
            </a:endParaRPr>
          </a:p>
        </p:txBody>
      </p:sp>
      <p:sp>
        <p:nvSpPr>
          <p:cNvPr id="30" name="Text Placeholder 29"/>
          <p:cNvSpPr>
            <a:spLocks noGrp="1"/>
          </p:cNvSpPr>
          <p:nvPr>
            <p:ph type="body" idx="1"/>
          </p:nvPr>
        </p:nvSpPr>
        <p:spPr>
          <a:xfrm>
            <a:off x="609521" y="1935480"/>
            <a:ext cx="10971372" cy="4389120"/>
          </a:xfrm>
          <a:prstGeom prst="rect">
            <a:avLst/>
          </a:prstGeom>
        </p:spPr>
        <p:txBody>
          <a:bodyPr vert="horz" lIns="71323" tIns="35662" rIns="71323" bIns="35662">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9" name="Title Placeholder 8"/>
          <p:cNvSpPr>
            <a:spLocks noGrp="1"/>
          </p:cNvSpPr>
          <p:nvPr>
            <p:ph type="title"/>
          </p:nvPr>
        </p:nvSpPr>
        <p:spPr>
          <a:xfrm>
            <a:off x="609521" y="704088"/>
            <a:ext cx="10971372" cy="1143000"/>
          </a:xfrm>
          <a:prstGeom prst="rect">
            <a:avLst/>
          </a:prstGeom>
        </p:spPr>
        <p:txBody>
          <a:bodyPr vert="horz" lIns="0" tIns="35662" rIns="0" bIns="0" anchor="b">
            <a:normAutofit/>
          </a:bodyPr>
          <a:lstStyle/>
          <a:p>
            <a:r>
              <a:rPr kumimoji="0" lang="en-US"/>
              <a:t>Click to edit Master title style</a:t>
            </a:r>
            <a:endParaRPr kumimoji="0" lang="en-US" dirty="0"/>
          </a:p>
        </p:txBody>
      </p:sp>
    </p:spTree>
    <p:extLst>
      <p:ext uri="{BB962C8B-B14F-4D97-AF65-F5344CB8AC3E}">
        <p14:creationId xmlns:p14="http://schemas.microsoft.com/office/powerpoint/2010/main" val="3013958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3900" b="0" kern="1200">
          <a:ln>
            <a:noFill/>
          </a:ln>
          <a:solidFill>
            <a:schemeClr val="tx2"/>
          </a:solidFill>
          <a:effectLst/>
          <a:latin typeface="+mj-lt"/>
          <a:ea typeface="+mj-ea"/>
          <a:cs typeface="+mj-cs"/>
        </a:defRPr>
      </a:lvl1pPr>
    </p:titleStyle>
    <p:bodyStyle>
      <a:lvl1pPr marL="213970" indent="-213970" algn="l" rtl="0" eaLnBrk="1" latinLnBrk="0" hangingPunct="1">
        <a:spcBef>
          <a:spcPct val="20000"/>
        </a:spcBef>
        <a:buClr>
          <a:schemeClr val="accent3"/>
        </a:buClr>
        <a:buSzPct val="95000"/>
        <a:buFont typeface="Wingdings 2"/>
        <a:buChar char=""/>
        <a:defRPr kumimoji="0" sz="2000" kern="1200">
          <a:solidFill>
            <a:schemeClr val="tx1"/>
          </a:solidFill>
          <a:latin typeface="+mn-lt"/>
          <a:ea typeface="+mn-ea"/>
          <a:cs typeface="+mn-cs"/>
        </a:defRPr>
      </a:lvl1pPr>
      <a:lvl2pPr marL="499262" indent="-192573" algn="l" rtl="0" eaLnBrk="1" latinLnBrk="0" hangingPunct="1">
        <a:spcBef>
          <a:spcPct val="20000"/>
        </a:spcBef>
        <a:buClr>
          <a:schemeClr val="accent1"/>
        </a:buClr>
        <a:buSzPct val="85000"/>
        <a:buFont typeface="Wingdings 2"/>
        <a:buChar char=""/>
        <a:defRPr kumimoji="0" sz="1900" kern="1200">
          <a:solidFill>
            <a:schemeClr val="tx1"/>
          </a:solidFill>
          <a:latin typeface="+mn-lt"/>
          <a:ea typeface="+mn-ea"/>
          <a:cs typeface="+mn-cs"/>
        </a:defRPr>
      </a:lvl2pPr>
      <a:lvl3pPr marL="713232" indent="-192573" algn="l" rtl="0" eaLnBrk="1" latinLnBrk="0" hangingPunct="1">
        <a:spcBef>
          <a:spcPct val="20000"/>
        </a:spcBef>
        <a:buClr>
          <a:schemeClr val="accent2"/>
        </a:buClr>
        <a:buSzPct val="70000"/>
        <a:buFont typeface="Wingdings 2"/>
        <a:buChar char=""/>
        <a:defRPr kumimoji="0" sz="1600" kern="1200">
          <a:solidFill>
            <a:schemeClr val="tx1"/>
          </a:solidFill>
          <a:latin typeface="+mn-lt"/>
          <a:ea typeface="+mn-ea"/>
          <a:cs typeface="+mn-cs"/>
        </a:defRPr>
      </a:lvl3pPr>
      <a:lvl4pPr marL="927202" indent="-164043" algn="l" rtl="0" eaLnBrk="1" latinLnBrk="0" hangingPunct="1">
        <a:spcBef>
          <a:spcPct val="20000"/>
        </a:spcBef>
        <a:buClr>
          <a:schemeClr val="accent3"/>
        </a:buClr>
        <a:buSzPct val="65000"/>
        <a:buFont typeface="Wingdings 2"/>
        <a:buChar char=""/>
        <a:defRPr kumimoji="0" sz="1600" kern="1200">
          <a:solidFill>
            <a:schemeClr val="tx1"/>
          </a:solidFill>
          <a:latin typeface="+mn-lt"/>
          <a:ea typeface="+mn-ea"/>
          <a:cs typeface="+mn-cs"/>
        </a:defRPr>
      </a:lvl4pPr>
      <a:lvl5pPr marL="1141171" indent="-164043" algn="l" rtl="0" eaLnBrk="1" latinLnBrk="0" hangingPunct="1">
        <a:spcBef>
          <a:spcPct val="20000"/>
        </a:spcBef>
        <a:buClr>
          <a:schemeClr val="accent4"/>
        </a:buClr>
        <a:buSzPct val="65000"/>
        <a:buFont typeface="Wingdings 2"/>
        <a:buChar char=""/>
        <a:defRPr kumimoji="0" sz="1600" kern="1200">
          <a:solidFill>
            <a:schemeClr val="tx1"/>
          </a:solidFill>
          <a:latin typeface="+mn-lt"/>
          <a:ea typeface="+mn-ea"/>
          <a:cs typeface="+mn-cs"/>
        </a:defRPr>
      </a:lvl5pPr>
      <a:lvl6pPr marL="1355141" indent="-164043" algn="l" rtl="0" eaLnBrk="1" latinLnBrk="0" hangingPunct="1">
        <a:spcBef>
          <a:spcPct val="20000"/>
        </a:spcBef>
        <a:buClr>
          <a:schemeClr val="accent5"/>
        </a:buClr>
        <a:buSzPct val="80000"/>
        <a:buFont typeface="Wingdings 2"/>
        <a:buChar char=""/>
        <a:defRPr kumimoji="0" sz="1400" kern="1200">
          <a:solidFill>
            <a:schemeClr val="tx1"/>
          </a:solidFill>
          <a:latin typeface="+mn-lt"/>
          <a:ea typeface="+mn-ea"/>
          <a:cs typeface="+mn-cs"/>
        </a:defRPr>
      </a:lvl6pPr>
      <a:lvl7pPr marL="1497787" indent="-142646" algn="l" rtl="0" eaLnBrk="1" latinLnBrk="0" hangingPunct="1">
        <a:spcBef>
          <a:spcPct val="20000"/>
        </a:spcBef>
        <a:buClr>
          <a:schemeClr val="accent6"/>
        </a:buClr>
        <a:buSzPct val="80000"/>
        <a:buFont typeface="Wingdings 2"/>
        <a:buChar char=""/>
        <a:defRPr kumimoji="0" sz="1200" kern="1200" baseline="0">
          <a:solidFill>
            <a:schemeClr val="tx1"/>
          </a:solidFill>
          <a:latin typeface="+mn-lt"/>
          <a:ea typeface="+mn-ea"/>
          <a:cs typeface="+mn-cs"/>
        </a:defRPr>
      </a:lvl7pPr>
      <a:lvl8pPr marL="1711757" indent="-142646" algn="l" rtl="0" eaLnBrk="1" latinLnBrk="0" hangingPunct="1">
        <a:spcBef>
          <a:spcPct val="20000"/>
        </a:spcBef>
        <a:buClr>
          <a:schemeClr val="tx2"/>
        </a:buClr>
        <a:buChar char="•"/>
        <a:defRPr kumimoji="0" sz="1200" kern="1200">
          <a:solidFill>
            <a:schemeClr val="tx1"/>
          </a:solidFill>
          <a:latin typeface="+mn-lt"/>
          <a:ea typeface="+mn-ea"/>
          <a:cs typeface="+mn-cs"/>
        </a:defRPr>
      </a:lvl8pPr>
      <a:lvl9pPr marL="1925726" indent="-142646" algn="l" rtl="0" eaLnBrk="1" latinLnBrk="0" hangingPunct="1">
        <a:spcBef>
          <a:spcPct val="20000"/>
        </a:spcBef>
        <a:buClr>
          <a:schemeClr val="tx2"/>
        </a:buClr>
        <a:buFontTx/>
        <a:buChar char="•"/>
        <a:defRPr kumimoji="0" sz="11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56616" algn="l" rtl="0" eaLnBrk="1" latinLnBrk="0" hangingPunct="1">
        <a:defRPr kumimoji="0" kern="1200">
          <a:solidFill>
            <a:schemeClr val="tx1"/>
          </a:solidFill>
          <a:latin typeface="+mn-lt"/>
          <a:ea typeface="+mn-ea"/>
          <a:cs typeface="+mn-cs"/>
        </a:defRPr>
      </a:lvl2pPr>
      <a:lvl3pPr marL="713232" algn="l" rtl="0" eaLnBrk="1" latinLnBrk="0" hangingPunct="1">
        <a:defRPr kumimoji="0" kern="1200">
          <a:solidFill>
            <a:schemeClr val="tx1"/>
          </a:solidFill>
          <a:latin typeface="+mn-lt"/>
          <a:ea typeface="+mn-ea"/>
          <a:cs typeface="+mn-cs"/>
        </a:defRPr>
      </a:lvl3pPr>
      <a:lvl4pPr marL="1069848" algn="l" rtl="0" eaLnBrk="1" latinLnBrk="0" hangingPunct="1">
        <a:defRPr kumimoji="0" kern="1200">
          <a:solidFill>
            <a:schemeClr val="tx1"/>
          </a:solidFill>
          <a:latin typeface="+mn-lt"/>
          <a:ea typeface="+mn-ea"/>
          <a:cs typeface="+mn-cs"/>
        </a:defRPr>
      </a:lvl4pPr>
      <a:lvl5pPr marL="1426464" algn="l" rtl="0" eaLnBrk="1" latinLnBrk="0" hangingPunct="1">
        <a:defRPr kumimoji="0" kern="1200">
          <a:solidFill>
            <a:schemeClr val="tx1"/>
          </a:solidFill>
          <a:latin typeface="+mn-lt"/>
          <a:ea typeface="+mn-ea"/>
          <a:cs typeface="+mn-cs"/>
        </a:defRPr>
      </a:lvl5pPr>
      <a:lvl6pPr marL="1783080" algn="l" rtl="0" eaLnBrk="1" latinLnBrk="0" hangingPunct="1">
        <a:defRPr kumimoji="0" kern="1200">
          <a:solidFill>
            <a:schemeClr val="tx1"/>
          </a:solidFill>
          <a:latin typeface="+mn-lt"/>
          <a:ea typeface="+mn-ea"/>
          <a:cs typeface="+mn-cs"/>
        </a:defRPr>
      </a:lvl6pPr>
      <a:lvl7pPr marL="2139696" algn="l" rtl="0" eaLnBrk="1" latinLnBrk="0" hangingPunct="1">
        <a:defRPr kumimoji="0" kern="1200">
          <a:solidFill>
            <a:schemeClr val="tx1"/>
          </a:solidFill>
          <a:latin typeface="+mn-lt"/>
          <a:ea typeface="+mn-ea"/>
          <a:cs typeface="+mn-cs"/>
        </a:defRPr>
      </a:lvl7pPr>
      <a:lvl8pPr marL="2496312" algn="l" rtl="0" eaLnBrk="1" latinLnBrk="0" hangingPunct="1">
        <a:defRPr kumimoji="0" kern="1200">
          <a:solidFill>
            <a:schemeClr val="tx1"/>
          </a:solidFill>
          <a:latin typeface="+mn-lt"/>
          <a:ea typeface="+mn-ea"/>
          <a:cs typeface="+mn-cs"/>
        </a:defRPr>
      </a:lvl8pPr>
      <a:lvl9pPr marL="285292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microsoft.com/office/2007/relationships/media" Target="../media/media5.mp4"/><Relationship Id="rId7" Type="http://schemas.openxmlformats.org/officeDocument/2006/relationships/slideLayout" Target="../slideLayouts/slideLayout2.xml"/><Relationship Id="rId12" Type="http://schemas.openxmlformats.org/officeDocument/2006/relationships/image" Target="../media/image1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video" Target="../media/media6.mp4"/><Relationship Id="rId11" Type="http://schemas.openxmlformats.org/officeDocument/2006/relationships/image" Target="../media/image12.png"/><Relationship Id="rId5" Type="http://schemas.microsoft.com/office/2007/relationships/media" Target="../media/media6.mp4"/><Relationship Id="rId10" Type="http://schemas.openxmlformats.org/officeDocument/2006/relationships/image" Target="../media/image11.png"/><Relationship Id="rId4" Type="http://schemas.openxmlformats.org/officeDocument/2006/relationships/video" Target="../media/media5.mp4"/><Relationship Id="rId9" Type="http://schemas.openxmlformats.org/officeDocument/2006/relationships/hyperlink" Target="https://github.com/ToxicBakery/ViewPagerTransform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AmicoolNew/src/main/java/cn/edu/hunn/amicoolnew/NewsChannelFragment.java"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AmicoolNew/src/main/java/cn/edu/hunn/amicoolnew/NewsChannelFragment.java"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048441" y="3854184"/>
            <a:ext cx="10361851" cy="86409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000" b="1" kern="0" dirty="0">
                <a:solidFill>
                  <a:srgbClr val="1F497D"/>
                </a:solidFill>
                <a:latin typeface="微软雅黑" panose="020B0503020204020204" pitchFamily="34" charset="-122"/>
                <a:ea typeface="微软雅黑" panose="020B0503020204020204" pitchFamily="34" charset="-122"/>
              </a:rPr>
              <a:t>第</a:t>
            </a:r>
            <a:r>
              <a:rPr lang="en-US" altLang="zh-CN" sz="4000" b="1" kern="0" dirty="0">
                <a:solidFill>
                  <a:srgbClr val="1F497D"/>
                </a:solidFill>
                <a:latin typeface="微软雅黑" panose="020B0503020204020204" pitchFamily="34" charset="-122"/>
                <a:ea typeface="微软雅黑" panose="020B0503020204020204" pitchFamily="34" charset="-122"/>
              </a:rPr>
              <a:t>5</a:t>
            </a:r>
            <a:r>
              <a:rPr lang="zh-CN" altLang="en-US" sz="4000" b="1" kern="0" dirty="0">
                <a:solidFill>
                  <a:srgbClr val="1F497D"/>
                </a:solidFill>
                <a:latin typeface="微软雅黑" panose="020B0503020204020204" pitchFamily="34" charset="-122"/>
                <a:ea typeface="微软雅黑" panose="020B0503020204020204" pitchFamily="34" charset="-122"/>
              </a:rPr>
              <a:t>章 </a:t>
            </a:r>
            <a:r>
              <a:rPr lang="en-US" altLang="zh-CN" sz="4000" b="1" kern="0" dirty="0">
                <a:solidFill>
                  <a:srgbClr val="1F497D"/>
                </a:solidFill>
                <a:latin typeface="微软雅黑" panose="020B0503020204020204" pitchFamily="34" charset="-122"/>
                <a:ea typeface="微软雅黑" panose="020B0503020204020204" pitchFamily="34" charset="-122"/>
              </a:rPr>
              <a:t>Android </a:t>
            </a:r>
            <a:r>
              <a:rPr lang="zh-CN" altLang="en-US" sz="4000" b="1" kern="0" dirty="0">
                <a:solidFill>
                  <a:srgbClr val="1F497D"/>
                </a:solidFill>
                <a:latin typeface="微软雅黑" panose="020B0503020204020204" pitchFamily="34" charset="-122"/>
                <a:ea typeface="微软雅黑" panose="020B0503020204020204" pitchFamily="34" charset="-122"/>
              </a:rPr>
              <a:t>碎片</a:t>
            </a:r>
            <a:endParaRPr lang="en-US" altLang="zh-CN" sz="4000" b="1" kern="0" dirty="0">
              <a:solidFill>
                <a:srgbClr val="1F497D"/>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7138E72A-4C55-4582-9BE2-A853B4338773}"/>
              </a:ext>
            </a:extLst>
          </p:cNvPr>
          <p:cNvSpPr txBox="1"/>
          <p:nvPr/>
        </p:nvSpPr>
        <p:spPr>
          <a:xfrm>
            <a:off x="4896424" y="4733983"/>
            <a:ext cx="2397563" cy="369332"/>
          </a:xfrm>
          <a:prstGeom prst="rect">
            <a:avLst/>
          </a:prstGeom>
          <a:noFill/>
          <a:ln>
            <a:solidFill>
              <a:schemeClr val="bg2"/>
            </a:solidFill>
          </a:ln>
        </p:spPr>
        <p:txBody>
          <a:bodyPr wrap="square">
            <a:spAutoFit/>
          </a:bodyPr>
          <a:lstStyle/>
          <a:p>
            <a:r>
              <a:rPr lang="en-US" altLang="zh-CN" dirty="0"/>
              <a:t>5.4 </a:t>
            </a:r>
            <a:r>
              <a:rPr lang="zh-CN" altLang="en-US" dirty="0"/>
              <a:t>使用</a:t>
            </a:r>
            <a:r>
              <a:rPr lang="en-US" altLang="zh-CN" dirty="0" err="1"/>
              <a:t>ViewPager</a:t>
            </a:r>
            <a:endParaRPr lang="zh-CN" altLang="en-US" dirty="0"/>
          </a:p>
        </p:txBody>
      </p:sp>
    </p:spTree>
    <p:extLst>
      <p:ext uri="{BB962C8B-B14F-4D97-AF65-F5344CB8AC3E}">
        <p14:creationId xmlns:p14="http://schemas.microsoft.com/office/powerpoint/2010/main" val="236287378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2/3*#ppt_w"/>
                                          </p:val>
                                        </p:tav>
                                        <p:tav tm="100000">
                                          <p:val>
                                            <p:strVal val="#ppt_w"/>
                                          </p:val>
                                        </p:tav>
                                      </p:tavLst>
                                    </p:anim>
                                    <p:anim calcmode="lin" valueType="num">
                                      <p:cBhvr>
                                        <p:cTn id="8" dur="500" fill="hold"/>
                                        <p:tgtEl>
                                          <p:spTgt spid="2"/>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内容占位符 1"/>
          <p:cNvSpPr txBox="1">
            <a:spLocks/>
          </p:cNvSpPr>
          <p:nvPr/>
        </p:nvSpPr>
        <p:spPr bwMode="auto">
          <a:xfrm>
            <a:off x="190550" y="116632"/>
            <a:ext cx="11737304" cy="56641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fontAlgn="base">
              <a:spcBef>
                <a:spcPct val="20000"/>
              </a:spcBef>
              <a:spcAft>
                <a:spcPct val="0"/>
              </a:spcAft>
              <a:buClr>
                <a:srgbClr val="C0CF3A"/>
              </a:buClr>
              <a:buSzPct val="95000"/>
              <a:buFont typeface="Wingdings 2" pitchFamily="18" charset="2"/>
              <a:buChar char=""/>
              <a:defRPr sz="2600" kern="1200">
                <a:solidFill>
                  <a:schemeClr val="tx1"/>
                </a:solidFill>
                <a:latin typeface="+mn-lt"/>
                <a:ea typeface="+mn-ea"/>
                <a:cs typeface="+mn-cs"/>
              </a:defRPr>
            </a:lvl1pPr>
            <a:lvl2pPr marL="639763" indent="-246063" algn="l" rtl="0" fontAlgn="base">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fontAlgn="base">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fontAlgn="base">
              <a:spcBef>
                <a:spcPct val="20000"/>
              </a:spcBef>
              <a:spcAft>
                <a:spcPct val="0"/>
              </a:spcAft>
              <a:buClr>
                <a:srgbClr val="C0CF3A"/>
              </a:buClr>
              <a:buSzPct val="65000"/>
              <a:buFont typeface="Wingdings 2" pitchFamily="18" charset="2"/>
              <a:buChar char=""/>
              <a:defRPr sz="2000" kern="1200">
                <a:solidFill>
                  <a:schemeClr val="tx1"/>
                </a:solidFill>
                <a:latin typeface="+mn-lt"/>
                <a:ea typeface="+mn-ea"/>
                <a:cs typeface="+mn-cs"/>
              </a:defRPr>
            </a:lvl4pPr>
            <a:lvl5pPr marL="1462088" indent="-209550" algn="l" rtl="0" fontAlgn="base">
              <a:spcBef>
                <a:spcPct val="20000"/>
              </a:spcBef>
              <a:spcAft>
                <a:spcPct val="0"/>
              </a:spcAft>
              <a:buClr>
                <a:srgbClr val="029676"/>
              </a:buClr>
              <a:buSzPct val="65000"/>
              <a:buFont typeface="Wingdings 2"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zh-CN" altLang="en-US" sz="2000" b="1" dirty="0"/>
              <a:t>为</a:t>
            </a:r>
            <a:r>
              <a:rPr lang="en-US" altLang="zh-CN" sz="2000" b="1" dirty="0" err="1"/>
              <a:t>ViewPager</a:t>
            </a:r>
            <a:r>
              <a:rPr lang="en-US" altLang="zh-CN" sz="2000" b="1" dirty="0"/>
              <a:t> </a:t>
            </a:r>
            <a:r>
              <a:rPr lang="zh-CN" altLang="en-US" sz="2000" b="1" dirty="0"/>
              <a:t>构造适配器，设置适配器以及监听器。</a:t>
            </a:r>
            <a:endParaRPr lang="zh-CN" altLang="en-US" sz="2800" b="1" dirty="0"/>
          </a:p>
        </p:txBody>
      </p:sp>
      <p:sp>
        <p:nvSpPr>
          <p:cNvPr id="9" name="Rectangle 3">
            <a:extLst>
              <a:ext uri="{FF2B5EF4-FFF2-40B4-BE49-F238E27FC236}">
                <a16:creationId xmlns:a16="http://schemas.microsoft.com/office/drawing/2014/main" id="{FC792BA8-9E6C-4752-874E-714E2150B153}"/>
              </a:ext>
            </a:extLst>
          </p:cNvPr>
          <p:cNvSpPr>
            <a:spLocks noChangeArrowheads="1"/>
          </p:cNvSpPr>
          <p:nvPr/>
        </p:nvSpPr>
        <p:spPr bwMode="auto">
          <a:xfrm>
            <a:off x="190550" y="796966"/>
            <a:ext cx="9073008" cy="5909310"/>
          </a:xfrm>
          <a:prstGeom prst="rect">
            <a:avLst/>
          </a:prstGeom>
          <a:solidFill>
            <a:srgbClr val="FFFFFF"/>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设置 ViewPager 的适配器以及监听器*/</a:t>
            </a:r>
            <a:b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private  void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initViewPager(){</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//初始化适配器</a:t>
            </a:r>
            <a:b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mAdapter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new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FragmentPagerAdapter(getSupportFragmentManager())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public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Fragment getItem(</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int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position) {</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//从集合中获取对应位置的Fragment</a:t>
            </a:r>
            <a:b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return </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mFragments</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.get(position);</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public int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getCount() { </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//获取集合中Fragment的总数</a:t>
            </a:r>
            <a:b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return </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mFragments</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.size();</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//设置ViewPager的适配器</a:t>
            </a:r>
            <a:b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mViewPager</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.setAdapter(</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mAdapter</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//记得要获取ViewPager实例</a:t>
            </a:r>
            <a:b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//设置ViewPager的切换监听</a:t>
            </a:r>
            <a:b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mViewPager</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.addOnPageChangeListener(</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new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ViewPager.OnPageChangeListener()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//页面滚动事件</a:t>
            </a:r>
            <a:b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public void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onPageScrolled(</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int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position,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float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positionOffset,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int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positionOffsetPixels)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//页面选中事件</a:t>
            </a:r>
            <a:b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public void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onPageSelected(</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int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position)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//设置ViewPager在选中页面时对应的导航标签页同步切换</a:t>
            </a:r>
            <a:b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resetImgs();</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selectTab(position);</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//页面滚动状态改变事件</a:t>
            </a:r>
            <a:b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public void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onPageScrollStateChanged(</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int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state) {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998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内容占位符 1"/>
          <p:cNvSpPr txBox="1">
            <a:spLocks/>
          </p:cNvSpPr>
          <p:nvPr/>
        </p:nvSpPr>
        <p:spPr bwMode="auto">
          <a:xfrm>
            <a:off x="190550" y="116632"/>
            <a:ext cx="11737304" cy="58633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fontAlgn="base">
              <a:spcBef>
                <a:spcPct val="20000"/>
              </a:spcBef>
              <a:spcAft>
                <a:spcPct val="0"/>
              </a:spcAft>
              <a:buClr>
                <a:srgbClr val="C0CF3A"/>
              </a:buClr>
              <a:buSzPct val="95000"/>
              <a:buFont typeface="Wingdings 2" pitchFamily="18" charset="2"/>
              <a:buChar char=""/>
              <a:defRPr sz="2600" kern="1200">
                <a:solidFill>
                  <a:schemeClr val="tx1"/>
                </a:solidFill>
                <a:latin typeface="+mn-lt"/>
                <a:ea typeface="+mn-ea"/>
                <a:cs typeface="+mn-cs"/>
              </a:defRPr>
            </a:lvl1pPr>
            <a:lvl2pPr marL="639763" indent="-246063" algn="l" rtl="0" fontAlgn="base">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fontAlgn="base">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fontAlgn="base">
              <a:spcBef>
                <a:spcPct val="20000"/>
              </a:spcBef>
              <a:spcAft>
                <a:spcPct val="0"/>
              </a:spcAft>
              <a:buClr>
                <a:srgbClr val="C0CF3A"/>
              </a:buClr>
              <a:buSzPct val="65000"/>
              <a:buFont typeface="Wingdings 2" pitchFamily="18" charset="2"/>
              <a:buChar char=""/>
              <a:defRPr sz="2000" kern="1200">
                <a:solidFill>
                  <a:schemeClr val="tx1"/>
                </a:solidFill>
                <a:latin typeface="+mn-lt"/>
                <a:ea typeface="+mn-ea"/>
                <a:cs typeface="+mn-cs"/>
              </a:defRPr>
            </a:lvl4pPr>
            <a:lvl5pPr marL="1462088" indent="-209550" algn="l" rtl="0" fontAlgn="base">
              <a:spcBef>
                <a:spcPct val="20000"/>
              </a:spcBef>
              <a:spcAft>
                <a:spcPct val="0"/>
              </a:spcAft>
              <a:buClr>
                <a:srgbClr val="029676"/>
              </a:buClr>
              <a:buSzPct val="65000"/>
              <a:buFont typeface="Wingdings 2"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en-US" altLang="zh-CN" b="1" dirty="0"/>
              <a:t>(3)</a:t>
            </a:r>
            <a:r>
              <a:rPr lang="zh-CN" altLang="en-US" b="1" dirty="0"/>
              <a:t>实现底部导航功能。</a:t>
            </a:r>
            <a:r>
              <a:rPr lang="zh-CN" altLang="en-US" sz="1800" b="1" dirty="0"/>
              <a:t>获取底部导航组件及控件的引用，设置监听器进行导航。</a:t>
            </a:r>
            <a:endParaRPr lang="zh-CN" altLang="en-US" b="1" dirty="0"/>
          </a:p>
        </p:txBody>
      </p:sp>
      <p:sp>
        <p:nvSpPr>
          <p:cNvPr id="9" name="Rectangle 1">
            <a:extLst>
              <a:ext uri="{FF2B5EF4-FFF2-40B4-BE49-F238E27FC236}">
                <a16:creationId xmlns:a16="http://schemas.microsoft.com/office/drawing/2014/main" id="{B87B6A61-8F49-4BDE-B930-9ABD024DBD5E}"/>
              </a:ext>
            </a:extLst>
          </p:cNvPr>
          <p:cNvSpPr>
            <a:spLocks noChangeArrowheads="1"/>
          </p:cNvSpPr>
          <p:nvPr/>
        </p:nvSpPr>
        <p:spPr bwMode="auto">
          <a:xfrm>
            <a:off x="190551" y="908720"/>
            <a:ext cx="6336704" cy="4524315"/>
          </a:xfrm>
          <a:prstGeom prst="rect">
            <a:avLst/>
          </a:prstGeom>
          <a:solidFill>
            <a:srgbClr val="FFFFFF"/>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protected void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onCreate(Bundle savedInstanceState)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super</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.onCreate(savedInstanceState);</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setContentView(R.layout.</a:t>
            </a:r>
            <a:r>
              <a:rPr kumimoji="0" lang="zh-CN" altLang="zh-CN" sz="16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activity_view_pager_fragment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//获取ViewPager实例</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mViewPager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(ViewPager)findViewById(R.id.</a:t>
            </a:r>
            <a:r>
              <a:rPr kumimoji="0" lang="zh-CN" altLang="zh-CN" sz="16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viewPager</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//为 ViewPager 准备碎片</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initFragments();</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//设置 ViewPager 的适配器以及监听器</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initViewPager();</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//获取</a:t>
            </a:r>
            <a:r>
              <a:rPr kumimoji="0" lang="zh-CN" altLang="en-US"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底部导航组件及</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控件</a:t>
            </a:r>
            <a:r>
              <a:rPr kumimoji="0" lang="zh-CN" altLang="en-US"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的</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引用</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initViews();</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//设置底部导航组件的点击事件</a:t>
            </a:r>
            <a:r>
              <a:rPr kumimoji="0" lang="zh-CN" altLang="en-US"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监听器</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initEvents();</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//第一次运行初始化界面，显示第一个碎片</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initFirstRun(</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0</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10" name="矩形 9">
            <a:extLst>
              <a:ext uri="{FF2B5EF4-FFF2-40B4-BE49-F238E27FC236}">
                <a16:creationId xmlns:a16="http://schemas.microsoft.com/office/drawing/2014/main" id="{FC81E45D-4005-4E63-9D2A-D65CF176925C}"/>
              </a:ext>
            </a:extLst>
          </p:cNvPr>
          <p:cNvSpPr/>
          <p:nvPr/>
        </p:nvSpPr>
        <p:spPr>
          <a:xfrm>
            <a:off x="622598" y="3645024"/>
            <a:ext cx="5688632" cy="1584176"/>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 name="Rectangle 1">
            <a:extLst>
              <a:ext uri="{FF2B5EF4-FFF2-40B4-BE49-F238E27FC236}">
                <a16:creationId xmlns:a16="http://schemas.microsoft.com/office/drawing/2014/main" id="{B74948AC-564D-4935-A164-843D0D432DB4}"/>
              </a:ext>
            </a:extLst>
          </p:cNvPr>
          <p:cNvSpPr>
            <a:spLocks noChangeArrowheads="1"/>
          </p:cNvSpPr>
          <p:nvPr/>
        </p:nvSpPr>
        <p:spPr bwMode="auto">
          <a:xfrm>
            <a:off x="6756650" y="2940045"/>
            <a:ext cx="5256585" cy="2492990"/>
          </a:xfrm>
          <a:prstGeom prst="rect">
            <a:avLst/>
          </a:prstGeom>
          <a:solidFill>
            <a:srgbClr val="FFFFFF"/>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lang="zh-CN" altLang="en-US" sz="1200" i="1" dirty="0">
                <a:solidFill>
                  <a:srgbClr val="808080"/>
                </a:solidFill>
                <a:latin typeface="宋体" panose="02010600030101010101" pitchFamily="2" charset="-122"/>
                <a:ea typeface="宋体" panose="02010600030101010101" pitchFamily="2" charset="-122"/>
              </a:rPr>
              <a:t>获取底部导航组件及控件的引用</a:t>
            </a:r>
            <a:r>
              <a:rPr kumimoji="0" lang="zh-CN" altLang="zh-CN" sz="12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br>
              <a:rPr kumimoji="0" lang="zh-CN" altLang="zh-CN" sz="12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2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private void </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initViews() {</a:t>
            </a:r>
            <a:b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2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mTabHome </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(LinearLayout) findViewById(R.id.</a:t>
            </a:r>
            <a:r>
              <a:rPr kumimoji="0" lang="zh-CN" altLang="zh-CN" sz="12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id_tab_home</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mTabVideo </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(LinearLayout) findViewById(R.id.</a:t>
            </a:r>
            <a:r>
              <a:rPr kumimoji="0" lang="zh-CN" altLang="zh-CN" sz="12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id_tab_video</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mTabQuan </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(LinearLayout) findViewById(R.id.</a:t>
            </a:r>
            <a:r>
              <a:rPr kumimoji="0" lang="zh-CN" altLang="zh-CN" sz="12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id_tab_quan</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mTabMine </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(LinearLayout) findViewById(R.id.</a:t>
            </a:r>
            <a:r>
              <a:rPr kumimoji="0" lang="zh-CN" altLang="zh-CN" sz="12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id_tab_mine</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mImgHome </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(ImageButton) findViewById(R.id.</a:t>
            </a:r>
            <a:r>
              <a:rPr kumimoji="0" lang="zh-CN" altLang="zh-CN" sz="12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id_tab_home_img</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mImgVideo </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(ImageButton) findViewById(R.id.</a:t>
            </a:r>
            <a:r>
              <a:rPr kumimoji="0" lang="zh-CN" altLang="zh-CN" sz="12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id_tab_video_img</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mImgQuan </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(ImageButton) findViewById(R.id.</a:t>
            </a:r>
            <a:r>
              <a:rPr kumimoji="0" lang="zh-CN" altLang="zh-CN" sz="12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id_tab_quan_img</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mImgMine </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(ImageButton) findViewById(R.id.</a:t>
            </a:r>
            <a:r>
              <a:rPr kumimoji="0" lang="zh-CN" altLang="zh-CN" sz="12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id_tab_mine_img</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cxnSp>
        <p:nvCxnSpPr>
          <p:cNvPr id="5" name="直接箭头连接符 4">
            <a:extLst>
              <a:ext uri="{FF2B5EF4-FFF2-40B4-BE49-F238E27FC236}">
                <a16:creationId xmlns:a16="http://schemas.microsoft.com/office/drawing/2014/main" id="{91D4179F-A3EC-4A5F-8B01-779463A7CD01}"/>
              </a:ext>
            </a:extLst>
          </p:cNvPr>
          <p:cNvCxnSpPr/>
          <p:nvPr/>
        </p:nvCxnSpPr>
        <p:spPr>
          <a:xfrm flipV="1">
            <a:off x="1990750" y="3429000"/>
            <a:ext cx="476590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58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par>
                          <p:cTn id="18" fill="hold">
                            <p:stCondLst>
                              <p:cond delay="500"/>
                            </p:stCondLst>
                            <p:childTnLst>
                              <p:par>
                                <p:cTn id="19" presetID="14" presetClass="entr" presetSubtype="1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randombar(horizontal)">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585BB17-46F7-46CC-A013-D51BCE7933CC}"/>
              </a:ext>
            </a:extLst>
          </p:cNvPr>
          <p:cNvSpPr>
            <a:spLocks noChangeArrowheads="1"/>
          </p:cNvSpPr>
          <p:nvPr/>
        </p:nvSpPr>
        <p:spPr bwMode="auto">
          <a:xfrm>
            <a:off x="262558" y="243000"/>
            <a:ext cx="5328591" cy="6372000"/>
          </a:xfrm>
          <a:prstGeom prst="rect">
            <a:avLst/>
          </a:prstGeom>
          <a:solidFill>
            <a:srgbClr val="FFFFFF"/>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/*设置底部导航组件的点击事件</a:t>
            </a:r>
            <a:r>
              <a:rPr kumimoji="0" lang="zh-CN" altLang="en-US"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监听器</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b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private void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initEvents()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mTabHome</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.setOnClickListener(</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onClickListener</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mTabVideo</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.setOnClickListener(</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onClickListener</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mTabQuan</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.setOnClickListener(</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onClickListener</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mTabMine</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.setOnClickListener(</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onClickListener</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View.OnClickListener </a:t>
            </a:r>
            <a:r>
              <a:rPr kumimoji="0" lang="zh-CN" altLang="zh-CN" sz="12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onClickListener </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new </a:t>
            </a: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View.OnClickListener() {</a:t>
            </a:r>
            <a:b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t>@Override</a:t>
            </a:r>
            <a:br>
              <a:rPr kumimoji="0" lang="zh-CN" altLang="zh-CN" sz="14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public void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onClick(View v)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//先将</a:t>
            </a:r>
            <a:r>
              <a:rPr lang="zh-CN" altLang="en-US" sz="1400" i="1" dirty="0">
                <a:solidFill>
                  <a:srgbClr val="808080"/>
                </a:solidFill>
                <a:latin typeface="宋体" panose="02010600030101010101" pitchFamily="2" charset="-122"/>
                <a:ea typeface="宋体" panose="02010600030101010101" pitchFamily="2" charset="-122"/>
              </a:rPr>
              <a:t>导航的</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ImageButton置为灰色</a:t>
            </a:r>
            <a:b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resetImgs();</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en-US"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然后根据点击的</a:t>
            </a:r>
            <a:r>
              <a:rPr kumimoji="0" lang="zh-CN" altLang="en-US"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导航标签</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切换碎片，</a:t>
            </a:r>
            <a:endParaRPr kumimoji="0" lang="en-US"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并设置对应的ImageButton为pressed时的图片</a:t>
            </a:r>
            <a:r>
              <a:rPr kumimoji="0" lang="zh-CN" altLang="en-US"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en-US"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b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switch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(v.getId())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case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R.id.</a:t>
            </a:r>
            <a:r>
              <a:rPr kumimoji="0" lang="zh-CN" altLang="zh-CN" sz="14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id_tab_home</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selectTab(</a:t>
            </a:r>
            <a:r>
              <a:rPr kumimoji="0" lang="zh-CN" altLang="zh-CN" sz="14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0</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break</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case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R.id.</a:t>
            </a:r>
            <a:r>
              <a:rPr kumimoji="0" lang="zh-CN" altLang="zh-CN" sz="14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id_tab_video</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selectTab(</a:t>
            </a:r>
            <a:r>
              <a:rPr kumimoji="0" lang="zh-CN" altLang="zh-CN" sz="14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break</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case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R.id.</a:t>
            </a:r>
            <a:r>
              <a:rPr kumimoji="0" lang="zh-CN" altLang="zh-CN" sz="14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id_tab_quan</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selectTab(</a:t>
            </a:r>
            <a:r>
              <a:rPr kumimoji="0" lang="zh-CN" altLang="zh-CN" sz="14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2</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break</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case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R.id.</a:t>
            </a:r>
            <a:r>
              <a:rPr kumimoji="0" lang="zh-CN" altLang="zh-CN" sz="14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id_tab_mine</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selectTab(</a:t>
            </a:r>
            <a:r>
              <a:rPr kumimoji="0" lang="zh-CN" altLang="zh-CN" sz="14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3</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break</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
        <p:nvSpPr>
          <p:cNvPr id="6" name="文本框 5">
            <a:extLst>
              <a:ext uri="{FF2B5EF4-FFF2-40B4-BE49-F238E27FC236}">
                <a16:creationId xmlns:a16="http://schemas.microsoft.com/office/drawing/2014/main" id="{192F16E0-0675-4BDE-8C65-7240D9DAB3D5}"/>
              </a:ext>
            </a:extLst>
          </p:cNvPr>
          <p:cNvSpPr txBox="1"/>
          <p:nvPr/>
        </p:nvSpPr>
        <p:spPr>
          <a:xfrm>
            <a:off x="5879182" y="252816"/>
            <a:ext cx="6151546" cy="1600438"/>
          </a:xfrm>
          <a:prstGeom prst="rect">
            <a:avLst/>
          </a:prstGeom>
          <a:solidFill>
            <a:schemeClr val="bg1">
              <a:lumMod val="95000"/>
            </a:schemeClr>
          </a:solidFill>
          <a:ln>
            <a:solidFill>
              <a:schemeClr val="accent1"/>
            </a:solidFill>
          </a:ln>
        </p:spPr>
        <p:txBody>
          <a:bodyPr wrap="square">
            <a:spAutoFit/>
          </a:bodyPr>
          <a:lstStyle/>
          <a:p>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/*将四个ImageButton设置为灰色*/</a:t>
            </a:r>
            <a:b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private void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resetImgs()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mImgHome</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.setImageResource(R.mipmap.</a:t>
            </a:r>
            <a:r>
              <a:rPr kumimoji="0" lang="zh-CN" altLang="zh-CN" sz="14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tab_home_normal</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mImgVideo</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.setImageResource(R.mipmap.</a:t>
            </a:r>
            <a:r>
              <a:rPr kumimoji="0" lang="zh-CN" altLang="zh-CN" sz="14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tab_video_normal</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mImgQuan</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.setImageResource(R.mipmap.</a:t>
            </a:r>
            <a:r>
              <a:rPr kumimoji="0" lang="zh-CN" altLang="zh-CN" sz="14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tab_quan_normal</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mImgMine</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.setImageResource(R.mipmap.</a:t>
            </a:r>
            <a:r>
              <a:rPr kumimoji="0" lang="zh-CN" altLang="zh-CN" sz="14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tab_mine_normal</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endParaRPr lang="zh-CN" altLang="en-US" sz="1400" dirty="0"/>
          </a:p>
        </p:txBody>
      </p:sp>
      <p:sp>
        <p:nvSpPr>
          <p:cNvPr id="8" name="文本框 7">
            <a:extLst>
              <a:ext uri="{FF2B5EF4-FFF2-40B4-BE49-F238E27FC236}">
                <a16:creationId xmlns:a16="http://schemas.microsoft.com/office/drawing/2014/main" id="{155383C2-ABBD-4F6C-AA61-41EB689BB403}"/>
              </a:ext>
            </a:extLst>
          </p:cNvPr>
          <p:cNvSpPr txBox="1"/>
          <p:nvPr/>
        </p:nvSpPr>
        <p:spPr>
          <a:xfrm>
            <a:off x="5872564" y="2204343"/>
            <a:ext cx="6164782" cy="4401205"/>
          </a:xfrm>
          <a:prstGeom prst="rect">
            <a:avLst/>
          </a:prstGeom>
          <a:solidFill>
            <a:schemeClr val="bg1">
              <a:lumMod val="95000"/>
            </a:schemeClr>
          </a:solidFill>
          <a:ln>
            <a:solidFill>
              <a:schemeClr val="accent1"/>
            </a:solidFill>
          </a:ln>
        </p:spPr>
        <p:txBody>
          <a:bodyPr wrap="square">
            <a:spAutoFit/>
          </a:bodyPr>
          <a:lstStyle/>
          <a:p>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lang="zh-CN" altLang="en-US" sz="1400" i="1" dirty="0">
                <a:solidFill>
                  <a:srgbClr val="808080"/>
                </a:solidFill>
                <a:latin typeface="宋体" panose="02010600030101010101" pitchFamily="2" charset="-122"/>
                <a:ea typeface="宋体" panose="02010600030101010101" pitchFamily="2" charset="-122"/>
              </a:rPr>
              <a:t>显示</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第i个碎片*/</a:t>
            </a:r>
            <a:b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private void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selectTab(</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int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//设置ViewPager显示当前点击的导航组件所对应的碎片</a:t>
            </a:r>
            <a:b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mViewPager</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.setCurrentItem(i);</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//根据点击的Tab设置对应的ImageButton为pressed时的图片</a:t>
            </a:r>
            <a:b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switch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case </a:t>
            </a:r>
            <a:r>
              <a:rPr kumimoji="0" lang="zh-CN" altLang="zh-CN" sz="14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0</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mImgHome</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.setImageResource(R.mipmap.</a:t>
            </a:r>
            <a:r>
              <a:rPr kumimoji="0" lang="zh-CN" altLang="zh-CN" sz="14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tab_home_pressed</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break</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case </a:t>
            </a:r>
            <a:r>
              <a:rPr kumimoji="0" lang="zh-CN" altLang="zh-CN" sz="14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mImgVideo</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.setImageResource(R.mipmap.</a:t>
            </a:r>
            <a:r>
              <a:rPr kumimoji="0" lang="zh-CN" altLang="zh-CN" sz="14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tab_video_pressed</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break</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case </a:t>
            </a:r>
            <a:r>
              <a:rPr kumimoji="0" lang="zh-CN" altLang="zh-CN" sz="14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2</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mImgQuan</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.setImageResource(R.mipmap.</a:t>
            </a:r>
            <a:r>
              <a:rPr kumimoji="0" lang="zh-CN" altLang="zh-CN" sz="14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tab_quan_pressed</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break</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case </a:t>
            </a:r>
            <a:r>
              <a:rPr kumimoji="0" lang="zh-CN" altLang="zh-CN" sz="14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3</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mImgMine</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.setImageResource(R.mipmap.</a:t>
            </a:r>
            <a:r>
              <a:rPr kumimoji="0" lang="zh-CN" altLang="zh-CN" sz="14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tab_mine_pressed</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break</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b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endParaRPr lang="zh-CN" altLang="en-US" sz="1400" dirty="0"/>
          </a:p>
        </p:txBody>
      </p:sp>
      <p:sp>
        <p:nvSpPr>
          <p:cNvPr id="11" name="矩形 10">
            <a:extLst>
              <a:ext uri="{FF2B5EF4-FFF2-40B4-BE49-F238E27FC236}">
                <a16:creationId xmlns:a16="http://schemas.microsoft.com/office/drawing/2014/main" id="{62EEA74A-24D8-46B0-A59F-9EA4F1791C97}"/>
              </a:ext>
            </a:extLst>
          </p:cNvPr>
          <p:cNvSpPr/>
          <p:nvPr/>
        </p:nvSpPr>
        <p:spPr>
          <a:xfrm>
            <a:off x="982638" y="2348880"/>
            <a:ext cx="3024336" cy="432048"/>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7BFD028-25C9-4C62-BBE2-E0B8F0DF89E2}"/>
              </a:ext>
            </a:extLst>
          </p:cNvPr>
          <p:cNvSpPr/>
          <p:nvPr/>
        </p:nvSpPr>
        <p:spPr>
          <a:xfrm>
            <a:off x="280958" y="234270"/>
            <a:ext cx="3365975" cy="432048"/>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71787190-C4DF-4CDD-ABD9-C8AC571E6F7C}"/>
              </a:ext>
            </a:extLst>
          </p:cNvPr>
          <p:cNvCxnSpPr>
            <a:stCxn id="11" idx="3"/>
            <a:endCxn id="6" idx="1"/>
          </p:cNvCxnSpPr>
          <p:nvPr/>
        </p:nvCxnSpPr>
        <p:spPr>
          <a:xfrm flipV="1">
            <a:off x="4006974" y="1053035"/>
            <a:ext cx="1872208" cy="1511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C0C8FA2-AE2F-47AD-B2AD-D40F1DD8FB79}"/>
              </a:ext>
            </a:extLst>
          </p:cNvPr>
          <p:cNvSpPr/>
          <p:nvPr/>
        </p:nvSpPr>
        <p:spPr>
          <a:xfrm>
            <a:off x="1702718" y="3640672"/>
            <a:ext cx="1296144" cy="220376"/>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4CA218CA-C63A-4BE2-B24E-5CA244FD720E}"/>
              </a:ext>
            </a:extLst>
          </p:cNvPr>
          <p:cNvSpPr/>
          <p:nvPr/>
        </p:nvSpPr>
        <p:spPr>
          <a:xfrm>
            <a:off x="1702718" y="4283740"/>
            <a:ext cx="1296144" cy="220376"/>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3009D4C-B006-42CD-822D-93EB33AD9D8E}"/>
              </a:ext>
            </a:extLst>
          </p:cNvPr>
          <p:cNvSpPr/>
          <p:nvPr/>
        </p:nvSpPr>
        <p:spPr>
          <a:xfrm>
            <a:off x="1702718" y="4897825"/>
            <a:ext cx="1296144" cy="220376"/>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B15E4D01-FD70-493E-A54D-6CF974572039}"/>
              </a:ext>
            </a:extLst>
          </p:cNvPr>
          <p:cNvSpPr/>
          <p:nvPr/>
        </p:nvSpPr>
        <p:spPr>
          <a:xfrm>
            <a:off x="1702718" y="5542410"/>
            <a:ext cx="1296144" cy="220376"/>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2F51DFFB-85AF-4F18-9474-FB0FCF82D37F}"/>
              </a:ext>
            </a:extLst>
          </p:cNvPr>
          <p:cNvCxnSpPr>
            <a:stCxn id="17" idx="3"/>
          </p:cNvCxnSpPr>
          <p:nvPr/>
        </p:nvCxnSpPr>
        <p:spPr>
          <a:xfrm flipV="1">
            <a:off x="2998862" y="2780928"/>
            <a:ext cx="2873702" cy="969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39DF007-86AD-4551-8620-713735EA9FEA}"/>
              </a:ext>
            </a:extLst>
          </p:cNvPr>
          <p:cNvCxnSpPr/>
          <p:nvPr/>
        </p:nvCxnSpPr>
        <p:spPr>
          <a:xfrm flipV="1">
            <a:off x="3005480" y="3474168"/>
            <a:ext cx="2873702" cy="969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6343B5B0-8D10-4839-98E7-3800CA7299C3}"/>
              </a:ext>
            </a:extLst>
          </p:cNvPr>
          <p:cNvCxnSpPr/>
          <p:nvPr/>
        </p:nvCxnSpPr>
        <p:spPr>
          <a:xfrm flipV="1">
            <a:off x="3012098" y="4101949"/>
            <a:ext cx="2873702" cy="969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96D501A-7E7A-4552-A5E6-BD37D578E9C8}"/>
              </a:ext>
            </a:extLst>
          </p:cNvPr>
          <p:cNvCxnSpPr/>
          <p:nvPr/>
        </p:nvCxnSpPr>
        <p:spPr>
          <a:xfrm flipV="1">
            <a:off x="3012098" y="4729730"/>
            <a:ext cx="2873702" cy="969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30B20611-ADC2-4E08-8284-59E88BFE1084}"/>
              </a:ext>
            </a:extLst>
          </p:cNvPr>
          <p:cNvCxnSpPr>
            <a:cxnSpLocks/>
          </p:cNvCxnSpPr>
          <p:nvPr/>
        </p:nvCxnSpPr>
        <p:spPr>
          <a:xfrm flipH="1">
            <a:off x="2926854" y="1496666"/>
            <a:ext cx="608759" cy="312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1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par>
                          <p:cTn id="23" fill="hold">
                            <p:stCondLst>
                              <p:cond delay="500"/>
                            </p:stCondLst>
                            <p:childTnLst>
                              <p:par>
                                <p:cTn id="24" presetID="14" presetClass="entr" presetSubtype="1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randombar(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inVertical)">
                                      <p:cBhvr>
                                        <p:cTn id="34" dur="500"/>
                                        <p:tgtEl>
                                          <p:spTgt spid="18"/>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arn(inVertical)">
                                      <p:cBhvr>
                                        <p:cTn id="37" dur="500"/>
                                        <p:tgtEl>
                                          <p:spTgt spid="19"/>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arn(inVertical)">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down)">
                                      <p:cBhvr>
                                        <p:cTn id="48" dur="500"/>
                                        <p:tgtEl>
                                          <p:spTgt spid="23"/>
                                        </p:tgtEl>
                                      </p:cBhvr>
                                    </p:animEffect>
                                  </p:childTnLst>
                                </p:cTn>
                              </p:par>
                              <p:par>
                                <p:cTn id="49" presetID="2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par>
                                <p:cTn id="52" presetID="2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childTnLst>
                          </p:cTn>
                        </p:par>
                        <p:par>
                          <p:cTn id="55" fill="hold">
                            <p:stCondLst>
                              <p:cond delay="500"/>
                            </p:stCondLst>
                            <p:childTnLst>
                              <p:par>
                                <p:cTn id="56" presetID="14" presetClass="entr" presetSubtype="1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randombar(horizontal)">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P spid="17" grpId="0" animBg="1"/>
      <p:bldP spid="18"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9520" y="1154430"/>
            <a:ext cx="11030301" cy="5703570"/>
          </a:xfrm>
          <a:solidFill>
            <a:schemeClr val="bg1"/>
          </a:solidFill>
        </p:spPr>
        <p:txBody>
          <a:bodyPr>
            <a:normAutofit/>
          </a:bodyPr>
          <a:lstStyle/>
          <a:p>
            <a:pPr algn="just">
              <a:lnSpc>
                <a:spcPct val="120000"/>
              </a:lnSpc>
              <a:spcBef>
                <a:spcPts val="0"/>
              </a:spcBef>
            </a:pPr>
            <a:r>
              <a:rPr lang="en-US" altLang="zh-CN" sz="2200" dirty="0" err="1">
                <a:latin typeface="Arial" panose="020B0604020202020204" pitchFamily="34" charset="0"/>
                <a:ea typeface="微软雅黑 Light" panose="020B0502040204020203" pitchFamily="34" charset="-122"/>
              </a:rPr>
              <a:t>FragmentPagerAdapter</a:t>
            </a:r>
            <a:r>
              <a:rPr lang="zh-CN" altLang="en-US" sz="2200" dirty="0">
                <a:latin typeface="Arial" panose="020B0604020202020204" pitchFamily="34" charset="0"/>
                <a:ea typeface="微软雅黑 Light" panose="020B0502040204020203" pitchFamily="34" charset="-122"/>
              </a:rPr>
              <a:t>和</a:t>
            </a:r>
            <a:r>
              <a:rPr lang="en-US" altLang="zh-CN" sz="2200" dirty="0" err="1">
                <a:latin typeface="Arial" panose="020B0604020202020204" pitchFamily="34" charset="0"/>
                <a:ea typeface="微软雅黑 Light" panose="020B0502040204020203" pitchFamily="34" charset="-122"/>
              </a:rPr>
              <a:t>FragmentStatePagerAdapter</a:t>
            </a:r>
            <a:endParaRPr lang="en-US" altLang="zh-CN" sz="2200" dirty="0">
              <a:latin typeface="Arial" panose="020B0604020202020204" pitchFamily="34" charset="0"/>
              <a:ea typeface="微软雅黑 Light" panose="020B0502040204020203" pitchFamily="34" charset="-122"/>
            </a:endParaRPr>
          </a:p>
          <a:p>
            <a:pPr lvl="1" algn="just">
              <a:lnSpc>
                <a:spcPct val="120000"/>
              </a:lnSpc>
              <a:spcBef>
                <a:spcPts val="0"/>
              </a:spcBef>
            </a:pPr>
            <a:r>
              <a:rPr lang="zh-CN" altLang="en-US" sz="2200" dirty="0">
                <a:latin typeface="Arial" panose="020B0604020202020204" pitchFamily="34" charset="0"/>
                <a:ea typeface="微软雅黑 Light" panose="020B0502040204020203" pitchFamily="34" charset="-122"/>
              </a:rPr>
              <a:t>后者在卸载不需要的</a:t>
            </a:r>
            <a:r>
              <a:rPr lang="en-US" altLang="zh-CN" sz="2200" dirty="0">
                <a:latin typeface="Arial" panose="020B0604020202020204" pitchFamily="34" charset="0"/>
                <a:ea typeface="微软雅黑 Light" panose="020B0502040204020203" pitchFamily="34" charset="-122"/>
              </a:rPr>
              <a:t>fragment</a:t>
            </a:r>
            <a:r>
              <a:rPr lang="zh-CN" altLang="en-US" sz="2200" dirty="0">
                <a:latin typeface="Arial" panose="020B0604020202020204" pitchFamily="34" charset="0"/>
                <a:ea typeface="微软雅黑 Light" panose="020B0502040204020203" pitchFamily="34" charset="-122"/>
              </a:rPr>
              <a:t>时，</a:t>
            </a:r>
            <a:r>
              <a:rPr lang="zh-CN" altLang="en-US" sz="2200" b="1" dirty="0">
                <a:solidFill>
                  <a:srgbClr val="FF0000"/>
                </a:solidFill>
                <a:latin typeface="Arial" panose="020B0604020202020204" pitchFamily="34" charset="0"/>
                <a:ea typeface="微软雅黑 Light" panose="020B0502040204020203" pitchFamily="34" charset="-122"/>
              </a:rPr>
              <a:t>会销毁该</a:t>
            </a:r>
            <a:r>
              <a:rPr lang="en-US" altLang="zh-CN" sz="2200" b="1" dirty="0">
                <a:solidFill>
                  <a:srgbClr val="FF0000"/>
                </a:solidFill>
                <a:latin typeface="Arial" panose="020B0604020202020204" pitchFamily="34" charset="0"/>
                <a:ea typeface="微软雅黑 Light" panose="020B0502040204020203" pitchFamily="34" charset="-122"/>
              </a:rPr>
              <a:t>fragment</a:t>
            </a:r>
            <a:r>
              <a:rPr lang="zh-CN" altLang="en-US" sz="2200" dirty="0">
                <a:latin typeface="Arial" panose="020B0604020202020204" pitchFamily="34" charset="0"/>
                <a:ea typeface="微软雅黑 Light" panose="020B0502040204020203" pitchFamily="34" charset="-122"/>
              </a:rPr>
              <a:t>，事务提交后，</a:t>
            </a:r>
            <a:r>
              <a:rPr lang="en-US" altLang="zh-CN" sz="2200" dirty="0">
                <a:latin typeface="Arial" panose="020B0604020202020204" pitchFamily="34" charset="0"/>
                <a:ea typeface="微软雅黑 Light" panose="020B0502040204020203" pitchFamily="34" charset="-122"/>
              </a:rPr>
              <a:t>activity</a:t>
            </a:r>
            <a:r>
              <a:rPr lang="zh-CN" altLang="en-US" sz="2200" dirty="0">
                <a:latin typeface="Arial" panose="020B0604020202020204" pitchFamily="34" charset="0"/>
                <a:ea typeface="微软雅黑 Light" panose="020B0502040204020203" pitchFamily="34" charset="-122"/>
              </a:rPr>
              <a:t>的</a:t>
            </a:r>
            <a:r>
              <a:rPr lang="en-US" altLang="zh-CN" sz="2200" dirty="0" err="1">
                <a:latin typeface="Arial" panose="020B0604020202020204" pitchFamily="34" charset="0"/>
                <a:ea typeface="微软雅黑 Light" panose="020B0502040204020203" pitchFamily="34" charset="-122"/>
              </a:rPr>
              <a:t>FragmentManager</a:t>
            </a:r>
            <a:r>
              <a:rPr lang="zh-CN" altLang="en-US" sz="2200" dirty="0">
                <a:latin typeface="Arial" panose="020B0604020202020204" pitchFamily="34" charset="0"/>
                <a:ea typeface="微软雅黑 Light" panose="020B0502040204020203" pitchFamily="34" charset="-122"/>
              </a:rPr>
              <a:t>中的</a:t>
            </a:r>
            <a:r>
              <a:rPr lang="en-US" altLang="zh-CN" sz="2200" dirty="0">
                <a:latin typeface="Arial" panose="020B0604020202020204" pitchFamily="34" charset="0"/>
                <a:ea typeface="微软雅黑 Light" panose="020B0502040204020203" pitchFamily="34" charset="-122"/>
              </a:rPr>
              <a:t>fragment</a:t>
            </a:r>
            <a:r>
              <a:rPr lang="zh-CN" altLang="en-US" sz="2200" dirty="0">
                <a:latin typeface="Arial" panose="020B0604020202020204" pitchFamily="34" charset="0"/>
                <a:ea typeface="微软雅黑 Light" panose="020B0502040204020203" pitchFamily="34" charset="-122"/>
              </a:rPr>
              <a:t>会被彻底移除。但销毁</a:t>
            </a:r>
            <a:r>
              <a:rPr lang="en-US" altLang="zh-CN" sz="2200" dirty="0">
                <a:latin typeface="Arial" panose="020B0604020202020204" pitchFamily="34" charset="0"/>
                <a:ea typeface="微软雅黑 Light" panose="020B0502040204020203" pitchFamily="34" charset="-122"/>
              </a:rPr>
              <a:t>fragment</a:t>
            </a:r>
            <a:r>
              <a:rPr lang="zh-CN" altLang="en-US" sz="2200" dirty="0">
                <a:latin typeface="Arial" panose="020B0604020202020204" pitchFamily="34" charset="0"/>
                <a:ea typeface="微软雅黑 Light" panose="020B0502040204020203" pitchFamily="34" charset="-122"/>
              </a:rPr>
              <a:t>时，状态信息可以在</a:t>
            </a:r>
            <a:r>
              <a:rPr lang="en-US" altLang="zh-CN" sz="2200" dirty="0" err="1">
                <a:latin typeface="Arial" panose="020B0604020202020204" pitchFamily="34" charset="0"/>
                <a:ea typeface="微软雅黑 Light" panose="020B0502040204020203" pitchFamily="34" charset="-122"/>
              </a:rPr>
              <a:t>onSaveInstanceState</a:t>
            </a:r>
            <a:r>
              <a:rPr lang="en-US" altLang="zh-CN" sz="2200" dirty="0">
                <a:latin typeface="Arial" panose="020B0604020202020204" pitchFamily="34" charset="0"/>
                <a:ea typeface="微软雅黑 Light" panose="020B0502040204020203" pitchFamily="34" charset="-122"/>
              </a:rPr>
              <a:t>(Bundle)</a:t>
            </a:r>
            <a:r>
              <a:rPr lang="zh-CN" altLang="en-US" sz="2200" dirty="0">
                <a:latin typeface="Arial" panose="020B0604020202020204" pitchFamily="34" charset="0"/>
                <a:ea typeface="微软雅黑 Light" panose="020B0502040204020203" pitchFamily="34" charset="-122"/>
              </a:rPr>
              <a:t>中保存下来，用户切换回来时，保存的实例状态可以用来生成新的</a:t>
            </a:r>
            <a:r>
              <a:rPr lang="en-US" altLang="zh-CN" sz="2200" dirty="0">
                <a:latin typeface="Arial" panose="020B0604020202020204" pitchFamily="34" charset="0"/>
                <a:ea typeface="微软雅黑 Light" panose="020B0502040204020203" pitchFamily="34" charset="-122"/>
              </a:rPr>
              <a:t>fragment</a:t>
            </a:r>
            <a:r>
              <a:rPr lang="zh-CN" altLang="en-US" sz="2200" dirty="0">
                <a:latin typeface="Arial" panose="020B0604020202020204" pitchFamily="34" charset="0"/>
                <a:ea typeface="微软雅黑 Light" panose="020B0502040204020203" pitchFamily="34" charset="-122"/>
              </a:rPr>
              <a:t>。</a:t>
            </a:r>
            <a:endParaRPr lang="en-US" altLang="zh-CN" sz="2200" dirty="0">
              <a:latin typeface="Arial" panose="020B0604020202020204" pitchFamily="34" charset="0"/>
              <a:ea typeface="微软雅黑 Light" panose="020B0502040204020203" pitchFamily="34" charset="-122"/>
            </a:endParaRPr>
          </a:p>
          <a:p>
            <a:pPr lvl="1" algn="just">
              <a:lnSpc>
                <a:spcPct val="120000"/>
              </a:lnSpc>
              <a:spcBef>
                <a:spcPts val="0"/>
              </a:spcBef>
            </a:pPr>
            <a:r>
              <a:rPr lang="zh-CN" altLang="en-US" sz="2200" dirty="0">
                <a:latin typeface="Arial" panose="020B0604020202020204" pitchFamily="34" charset="0"/>
                <a:ea typeface="微软雅黑 Light" panose="020B0502040204020203" pitchFamily="34" charset="-122"/>
              </a:rPr>
              <a:t>相比之下，</a:t>
            </a:r>
            <a:r>
              <a:rPr lang="en-US" altLang="zh-CN" sz="2200" dirty="0">
                <a:latin typeface="Arial" panose="020B0604020202020204" pitchFamily="34" charset="0"/>
                <a:ea typeface="微软雅黑 Light" panose="020B0502040204020203" pitchFamily="34" charset="-122"/>
              </a:rPr>
              <a:t> </a:t>
            </a:r>
            <a:r>
              <a:rPr lang="en-US" altLang="zh-CN" sz="2200" b="1" dirty="0" err="1">
                <a:latin typeface="Arial" panose="020B0604020202020204" pitchFamily="34" charset="0"/>
                <a:ea typeface="微软雅黑 Light" panose="020B0502040204020203" pitchFamily="34" charset="-122"/>
              </a:rPr>
              <a:t>FragmentPagerAdapter</a:t>
            </a:r>
            <a:r>
              <a:rPr lang="zh-CN" altLang="en-US" sz="2200" dirty="0">
                <a:latin typeface="Arial" panose="020B0604020202020204" pitchFamily="34" charset="0"/>
                <a:ea typeface="微软雅黑 Light" panose="020B0502040204020203" pitchFamily="34" charset="-122"/>
              </a:rPr>
              <a:t>，有不同的做法，对于不再需要的</a:t>
            </a:r>
            <a:r>
              <a:rPr lang="en-US" altLang="zh-CN" sz="2200" dirty="0">
                <a:latin typeface="Arial" panose="020B0604020202020204" pitchFamily="34" charset="0"/>
                <a:ea typeface="微软雅黑 Light" panose="020B0502040204020203" pitchFamily="34" charset="-122"/>
              </a:rPr>
              <a:t>fragment</a:t>
            </a:r>
            <a:r>
              <a:rPr lang="zh-CN" altLang="en-US" sz="2200" dirty="0">
                <a:latin typeface="Arial" panose="020B0604020202020204" pitchFamily="34" charset="0"/>
                <a:ea typeface="微软雅黑 Light" panose="020B0502040204020203" pitchFamily="34" charset="-122"/>
              </a:rPr>
              <a:t>，</a:t>
            </a:r>
            <a:r>
              <a:rPr lang="en-US" altLang="zh-CN" sz="2200" dirty="0">
                <a:latin typeface="Arial" panose="020B0604020202020204" pitchFamily="34" charset="0"/>
                <a:ea typeface="微软雅黑 Light" panose="020B0502040204020203" pitchFamily="34" charset="-122"/>
              </a:rPr>
              <a:t> </a:t>
            </a:r>
            <a:r>
              <a:rPr lang="en-US" altLang="zh-CN" sz="2200" dirty="0" err="1">
                <a:latin typeface="Arial" panose="020B0604020202020204" pitchFamily="34" charset="0"/>
                <a:ea typeface="微软雅黑 Light" panose="020B0502040204020203" pitchFamily="34" charset="-122"/>
              </a:rPr>
              <a:t>FragmentPagerAdapter</a:t>
            </a:r>
            <a:r>
              <a:rPr lang="zh-CN" altLang="en-US" sz="2200" dirty="0">
                <a:latin typeface="Arial" panose="020B0604020202020204" pitchFamily="34" charset="0"/>
                <a:ea typeface="微软雅黑 Light" panose="020B0502040204020203" pitchFamily="34" charset="-122"/>
              </a:rPr>
              <a:t>只销毁其视图，但其实例还保留在</a:t>
            </a:r>
            <a:r>
              <a:rPr lang="en-US" altLang="zh-CN" sz="2200" dirty="0" err="1">
                <a:latin typeface="Arial" panose="020B0604020202020204" pitchFamily="34" charset="0"/>
                <a:ea typeface="微软雅黑 Light" panose="020B0502040204020203" pitchFamily="34" charset="-122"/>
              </a:rPr>
              <a:t>FragmentManager</a:t>
            </a:r>
            <a:r>
              <a:rPr lang="zh-CN" altLang="en-US" sz="2200" dirty="0">
                <a:latin typeface="Arial" panose="020B0604020202020204" pitchFamily="34" charset="0"/>
                <a:ea typeface="微软雅黑 Light" panose="020B0502040204020203" pitchFamily="34" charset="-122"/>
              </a:rPr>
              <a:t>中，因此，采用</a:t>
            </a:r>
            <a:r>
              <a:rPr lang="en-US" altLang="zh-CN" sz="2200" dirty="0" err="1">
                <a:latin typeface="Arial" panose="020B0604020202020204" pitchFamily="34" charset="0"/>
                <a:ea typeface="微软雅黑 Light" panose="020B0502040204020203" pitchFamily="34" charset="-122"/>
              </a:rPr>
              <a:t>FragmentPagerAdapter</a:t>
            </a:r>
            <a:r>
              <a:rPr lang="zh-CN" altLang="en-US" sz="2200" dirty="0">
                <a:latin typeface="Arial" panose="020B0604020202020204" pitchFamily="34" charset="0"/>
                <a:ea typeface="微软雅黑 Light" panose="020B0502040204020203" pitchFamily="34" charset="-122"/>
              </a:rPr>
              <a:t>创建的</a:t>
            </a:r>
            <a:r>
              <a:rPr lang="en-US" altLang="zh-CN" sz="2200" b="1" dirty="0">
                <a:solidFill>
                  <a:srgbClr val="FF0000"/>
                </a:solidFill>
                <a:latin typeface="Arial" panose="020B0604020202020204" pitchFamily="34" charset="0"/>
                <a:ea typeface="微软雅黑 Light" panose="020B0502040204020203" pitchFamily="34" charset="-122"/>
              </a:rPr>
              <a:t>fragment</a:t>
            </a:r>
            <a:r>
              <a:rPr lang="zh-CN" altLang="en-US" sz="2200" b="1" dirty="0">
                <a:solidFill>
                  <a:srgbClr val="FF0000"/>
                </a:solidFill>
                <a:latin typeface="Arial" panose="020B0604020202020204" pitchFamily="34" charset="0"/>
                <a:ea typeface="微软雅黑 Light" panose="020B0502040204020203" pitchFamily="34" charset="-122"/>
              </a:rPr>
              <a:t>永远不会被销毁</a:t>
            </a:r>
            <a:r>
              <a:rPr lang="zh-CN" altLang="en-US" sz="2200" dirty="0">
                <a:latin typeface="Arial" panose="020B0604020202020204" pitchFamily="34" charset="0"/>
                <a:ea typeface="微软雅黑 Light" panose="020B0502040204020203" pitchFamily="34" charset="-122"/>
              </a:rPr>
              <a:t>。</a:t>
            </a:r>
            <a:endParaRPr lang="en-US" altLang="zh-CN" sz="2200" dirty="0">
              <a:latin typeface="Arial" panose="020B0604020202020204" pitchFamily="34" charset="0"/>
              <a:ea typeface="微软雅黑 Light" panose="020B0502040204020203" pitchFamily="34" charset="-122"/>
            </a:endParaRPr>
          </a:p>
          <a:p>
            <a:pPr lvl="1" algn="just">
              <a:lnSpc>
                <a:spcPct val="120000"/>
              </a:lnSpc>
              <a:spcBef>
                <a:spcPts val="0"/>
              </a:spcBef>
            </a:pPr>
            <a:r>
              <a:rPr lang="zh-CN" altLang="en-US" sz="2200" dirty="0">
                <a:latin typeface="Arial" panose="020B0604020202020204" pitchFamily="34" charset="0"/>
                <a:ea typeface="微软雅黑 Light" panose="020B0502040204020203" pitchFamily="34" charset="-122"/>
              </a:rPr>
              <a:t>因此：</a:t>
            </a:r>
            <a:endParaRPr lang="en-US" altLang="zh-CN" sz="2200" dirty="0">
              <a:latin typeface="Arial" panose="020B0604020202020204" pitchFamily="34" charset="0"/>
              <a:ea typeface="微软雅黑 Light" panose="020B0502040204020203" pitchFamily="34" charset="-122"/>
            </a:endParaRPr>
          </a:p>
          <a:p>
            <a:pPr lvl="2" algn="just">
              <a:lnSpc>
                <a:spcPct val="120000"/>
              </a:lnSpc>
              <a:spcBef>
                <a:spcPts val="0"/>
              </a:spcBef>
            </a:pPr>
            <a:r>
              <a:rPr lang="en-US" altLang="zh-CN" dirty="0" err="1">
                <a:latin typeface="Arial" panose="020B0604020202020204" pitchFamily="34" charset="0"/>
                <a:ea typeface="微软雅黑 Light" panose="020B0502040204020203" pitchFamily="34" charset="-122"/>
              </a:rPr>
              <a:t>FragmentStatePagerAdapter</a:t>
            </a:r>
            <a:r>
              <a:rPr lang="zh-CN" altLang="en-US" b="1" dirty="0">
                <a:latin typeface="Arial" panose="020B0604020202020204" pitchFamily="34" charset="0"/>
                <a:ea typeface="微软雅黑 Light" panose="020B0502040204020203" pitchFamily="34" charset="-122"/>
              </a:rPr>
              <a:t>适用于页面较多的情况</a:t>
            </a:r>
            <a:r>
              <a:rPr lang="zh-CN" altLang="en-US" dirty="0">
                <a:latin typeface="Arial" panose="020B0604020202020204" pitchFamily="34" charset="0"/>
                <a:ea typeface="微软雅黑 Light" panose="020B0502040204020203" pitchFamily="34" charset="-122"/>
              </a:rPr>
              <a:t>；</a:t>
            </a:r>
            <a:endParaRPr lang="en-US" altLang="zh-CN" dirty="0">
              <a:latin typeface="Arial" panose="020B0604020202020204" pitchFamily="34" charset="0"/>
              <a:ea typeface="微软雅黑 Light" panose="020B0502040204020203" pitchFamily="34" charset="-122"/>
            </a:endParaRPr>
          </a:p>
          <a:p>
            <a:pPr lvl="2" algn="just">
              <a:lnSpc>
                <a:spcPct val="120000"/>
              </a:lnSpc>
              <a:spcBef>
                <a:spcPts val="0"/>
              </a:spcBef>
            </a:pPr>
            <a:r>
              <a:rPr lang="en-US" altLang="zh-CN" dirty="0" err="1">
                <a:latin typeface="Arial" panose="020B0604020202020204" pitchFamily="34" charset="0"/>
                <a:ea typeface="微软雅黑 Light" panose="020B0502040204020203" pitchFamily="34" charset="-122"/>
              </a:rPr>
              <a:t>FragmentPagerAdapter</a:t>
            </a:r>
            <a:r>
              <a:rPr lang="zh-CN" altLang="en-US" dirty="0">
                <a:latin typeface="Arial" panose="020B0604020202020204" pitchFamily="34" charset="0"/>
                <a:ea typeface="微软雅黑 Light" panose="020B0502040204020203" pitchFamily="34" charset="-122"/>
              </a:rPr>
              <a:t>适用于页面较少的情况。</a:t>
            </a:r>
            <a:endParaRPr lang="en-US" altLang="zh-CN" dirty="0">
              <a:latin typeface="Arial" panose="020B0604020202020204" pitchFamily="34" charset="0"/>
              <a:ea typeface="微软雅黑 Light" panose="020B0502040204020203" pitchFamily="34" charset="-122"/>
            </a:endParaRPr>
          </a:p>
          <a:p>
            <a:pPr lvl="2" algn="just">
              <a:lnSpc>
                <a:spcPct val="120000"/>
              </a:lnSpc>
              <a:spcBef>
                <a:spcPts val="0"/>
              </a:spcBef>
            </a:pPr>
            <a:r>
              <a:rPr lang="zh-CN" altLang="en-US" dirty="0">
                <a:latin typeface="Arial" panose="020B0604020202020204" pitchFamily="34" charset="0"/>
                <a:ea typeface="微软雅黑 Light" panose="020B0502040204020203" pitchFamily="34" charset="-122"/>
              </a:rPr>
              <a:t>但是有页面数据需要刷新的情况，不管是页面少还是多，还是要用</a:t>
            </a:r>
            <a:r>
              <a:rPr lang="en-US" altLang="zh-CN" dirty="0" err="1">
                <a:latin typeface="Arial" panose="020B0604020202020204" pitchFamily="34" charset="0"/>
                <a:ea typeface="微软雅黑 Light" panose="020B0502040204020203" pitchFamily="34" charset="-122"/>
              </a:rPr>
              <a:t>FragmentStatePagerAdapter</a:t>
            </a:r>
            <a:r>
              <a:rPr lang="zh-CN" altLang="en-US" dirty="0">
                <a:latin typeface="Arial" panose="020B0604020202020204" pitchFamily="34" charset="0"/>
                <a:ea typeface="微软雅黑 Light" panose="020B0502040204020203" pitchFamily="34" charset="-122"/>
              </a:rPr>
              <a:t>，否则页面会因为没有重建得不到刷新。</a:t>
            </a:r>
            <a:endParaRPr lang="en-US" altLang="zh-CN" dirty="0">
              <a:latin typeface="Arial" panose="020B0604020202020204" pitchFamily="34" charset="0"/>
              <a:ea typeface="微软雅黑 Light" panose="020B0502040204020203" pitchFamily="34" charset="-122"/>
            </a:endParaRPr>
          </a:p>
        </p:txBody>
      </p:sp>
      <p:sp>
        <p:nvSpPr>
          <p:cNvPr id="3" name="标题 2"/>
          <p:cNvSpPr>
            <a:spLocks noGrp="1"/>
          </p:cNvSpPr>
          <p:nvPr>
            <p:ph type="title"/>
          </p:nvPr>
        </p:nvSpPr>
        <p:spPr/>
        <p:txBody>
          <a:bodyPr/>
          <a:lstStyle/>
          <a:p>
            <a:r>
              <a:rPr lang="en-US" altLang="zh-CN" dirty="0"/>
              <a:t>5.4.2</a:t>
            </a:r>
            <a:r>
              <a:rPr lang="zh-CN" altLang="en-US" dirty="0"/>
              <a:t> </a:t>
            </a:r>
            <a:r>
              <a:rPr lang="en-US" altLang="zh-CN" dirty="0" err="1"/>
              <a:t>Viewpager</a:t>
            </a:r>
            <a:r>
              <a:rPr lang="zh-CN" altLang="en-US" dirty="0"/>
              <a:t>的</a:t>
            </a:r>
            <a:r>
              <a:rPr lang="en-US" altLang="zh-CN" dirty="0"/>
              <a:t>Adapter</a:t>
            </a:r>
            <a:endParaRPr lang="zh-CN" altLang="en-US" dirty="0"/>
          </a:p>
        </p:txBody>
      </p:sp>
    </p:spTree>
    <p:extLst>
      <p:ext uri="{BB962C8B-B14F-4D97-AF65-F5344CB8AC3E}">
        <p14:creationId xmlns:p14="http://schemas.microsoft.com/office/powerpoint/2010/main" val="34478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2"/>
          <p:cNvSpPr>
            <a:spLocks noGrp="1"/>
          </p:cNvSpPr>
          <p:nvPr>
            <p:ph type="title"/>
          </p:nvPr>
        </p:nvSpPr>
        <p:spPr>
          <a:xfrm>
            <a:off x="609522" y="132589"/>
            <a:ext cx="10971372" cy="560107"/>
          </a:xfrm>
        </p:spPr>
        <p:txBody>
          <a:bodyPr>
            <a:normAutofit fontScale="90000"/>
          </a:bodyPr>
          <a:lstStyle/>
          <a:p>
            <a:r>
              <a:rPr lang="en-US" altLang="zh-CN" dirty="0" err="1"/>
              <a:t>FragmentPagerAdapter</a:t>
            </a:r>
            <a:r>
              <a:rPr lang="zh-CN" altLang="en-US" dirty="0"/>
              <a:t>和</a:t>
            </a:r>
            <a:r>
              <a:rPr lang="en-US" altLang="zh-CN" dirty="0" err="1"/>
              <a:t>FragmentStatePagerAdapter</a:t>
            </a:r>
            <a:endParaRPr lang="zh-CN" alt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553"/>
          <a:stretch/>
        </p:blipFill>
        <p:spPr bwMode="auto">
          <a:xfrm>
            <a:off x="607620" y="836712"/>
            <a:ext cx="4824536" cy="496855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6930"/>
          <a:stretch/>
        </p:blipFill>
        <p:spPr bwMode="auto">
          <a:xfrm>
            <a:off x="5879182" y="836712"/>
            <a:ext cx="5065741" cy="496855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a:extLst>
              <a:ext uri="{FF2B5EF4-FFF2-40B4-BE49-F238E27FC236}">
                <a16:creationId xmlns:a16="http://schemas.microsoft.com/office/drawing/2014/main" id="{EAFDD5D3-B604-4F51-ACEF-F8BFA8D44840}"/>
              </a:ext>
            </a:extLst>
          </p:cNvPr>
          <p:cNvSpPr txBox="1"/>
          <p:nvPr/>
        </p:nvSpPr>
        <p:spPr>
          <a:xfrm>
            <a:off x="787640" y="5949280"/>
            <a:ext cx="4464496" cy="338554"/>
          </a:xfrm>
          <a:prstGeom prst="rect">
            <a:avLst/>
          </a:prstGeom>
          <a:noFill/>
          <a:ln>
            <a:noFill/>
          </a:ln>
        </p:spPr>
        <p:txBody>
          <a:bodyPr wrap="square" rtlCol="0">
            <a:spAutoFit/>
          </a:bodyPr>
          <a:lstStyle/>
          <a:p>
            <a:r>
              <a:rPr lang="en-US" altLang="zh-CN" sz="1600" dirty="0" err="1">
                <a:latin typeface="微软雅黑" panose="020B0503020204020204" pitchFamily="34" charset="-122"/>
                <a:ea typeface="微软雅黑" panose="020B0503020204020204" pitchFamily="34" charset="-122"/>
              </a:rPr>
              <a:t>FragmentStatePagerAdapter</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fragment</a:t>
            </a:r>
            <a:r>
              <a:rPr lang="zh-CN" altLang="en-US" sz="1600" dirty="0">
                <a:latin typeface="微软雅黑" panose="020B0503020204020204" pitchFamily="34" charset="-122"/>
                <a:ea typeface="微软雅黑" panose="020B0503020204020204" pitchFamily="34" charset="-122"/>
              </a:rPr>
              <a:t>管理</a:t>
            </a:r>
          </a:p>
        </p:txBody>
      </p:sp>
      <p:sp>
        <p:nvSpPr>
          <p:cNvPr id="6" name="文本框 5">
            <a:extLst>
              <a:ext uri="{FF2B5EF4-FFF2-40B4-BE49-F238E27FC236}">
                <a16:creationId xmlns:a16="http://schemas.microsoft.com/office/drawing/2014/main" id="{A7152740-4707-4959-8DD0-1F326C4481E1}"/>
              </a:ext>
            </a:extLst>
          </p:cNvPr>
          <p:cNvSpPr txBox="1"/>
          <p:nvPr/>
        </p:nvSpPr>
        <p:spPr>
          <a:xfrm>
            <a:off x="6179804" y="5949280"/>
            <a:ext cx="4464496" cy="338554"/>
          </a:xfrm>
          <a:prstGeom prst="rect">
            <a:avLst/>
          </a:prstGeom>
          <a:noFill/>
          <a:ln>
            <a:noFill/>
          </a:ln>
        </p:spPr>
        <p:txBody>
          <a:bodyPr wrap="square" rtlCol="0">
            <a:spAutoFit/>
          </a:bodyPr>
          <a:lstStyle/>
          <a:p>
            <a:pPr algn="ctr"/>
            <a:r>
              <a:rPr lang="en-US" altLang="zh-CN" sz="1600" dirty="0" err="1">
                <a:latin typeface="微软雅黑" panose="020B0503020204020204" pitchFamily="34" charset="-122"/>
                <a:ea typeface="微软雅黑" panose="020B0503020204020204" pitchFamily="34" charset="-122"/>
              </a:rPr>
              <a:t>FragmentPagerAdapter</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fragment</a:t>
            </a:r>
            <a:r>
              <a:rPr lang="zh-CN" altLang="en-US" sz="1600" dirty="0">
                <a:latin typeface="微软雅黑" panose="020B0503020204020204" pitchFamily="34" charset="-122"/>
                <a:ea typeface="微软雅黑" panose="020B0503020204020204" pitchFamily="34" charset="-122"/>
              </a:rPr>
              <a:t>管理</a:t>
            </a:r>
          </a:p>
        </p:txBody>
      </p:sp>
    </p:spTree>
    <p:extLst>
      <p:ext uri="{BB962C8B-B14F-4D97-AF65-F5344CB8AC3E}">
        <p14:creationId xmlns:p14="http://schemas.microsoft.com/office/powerpoint/2010/main" val="38008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给</a:t>
            </a:r>
            <a:r>
              <a:rPr lang="en-US" altLang="zh-CN" dirty="0" err="1"/>
              <a:t>ViewPager</a:t>
            </a:r>
            <a:r>
              <a:rPr lang="zh-CN" altLang="en-US" dirty="0"/>
              <a:t>设置标题栏有一下几种方式：</a:t>
            </a:r>
          </a:p>
          <a:p>
            <a:pPr lvl="1">
              <a:lnSpc>
                <a:spcPct val="150000"/>
              </a:lnSpc>
              <a:buFont typeface="Wingdings" panose="05000000000000000000" pitchFamily="2" charset="2"/>
              <a:buChar char="Ø"/>
            </a:pPr>
            <a:r>
              <a:rPr lang="en-US" altLang="zh-CN" b="1" dirty="0" err="1"/>
              <a:t>PagerTabStrip</a:t>
            </a:r>
            <a:r>
              <a:rPr lang="zh-CN" altLang="en-US" dirty="0"/>
              <a:t>： 带有下划线，可以用于导航</a:t>
            </a:r>
          </a:p>
          <a:p>
            <a:pPr lvl="1">
              <a:lnSpc>
                <a:spcPct val="150000"/>
              </a:lnSpc>
              <a:buFont typeface="Wingdings" panose="05000000000000000000" pitchFamily="2" charset="2"/>
              <a:buChar char="Ø"/>
            </a:pPr>
            <a:r>
              <a:rPr lang="en-US" altLang="zh-CN" b="1" dirty="0" err="1"/>
              <a:t>PagerTitleStrip</a:t>
            </a:r>
            <a:r>
              <a:rPr lang="zh-CN" altLang="en-US" dirty="0"/>
              <a:t>：不带下划线，不可用于导航，仅用于显示</a:t>
            </a:r>
          </a:p>
          <a:p>
            <a:pPr lvl="1">
              <a:lnSpc>
                <a:spcPct val="150000"/>
              </a:lnSpc>
              <a:buFont typeface="Wingdings" panose="05000000000000000000" pitchFamily="2" charset="2"/>
              <a:buChar char="Ø"/>
            </a:pPr>
            <a:r>
              <a:rPr lang="en-US" altLang="zh-CN" b="1" dirty="0" err="1"/>
              <a:t>TabLayout</a:t>
            </a:r>
            <a:r>
              <a:rPr lang="zh-CN" altLang="en-US" dirty="0"/>
              <a:t>：</a:t>
            </a:r>
            <a:r>
              <a:rPr lang="en-US" altLang="zh-CN" dirty="0"/>
              <a:t>5.0</a:t>
            </a:r>
            <a:r>
              <a:rPr lang="zh-CN" altLang="en-US" dirty="0"/>
              <a:t>后推出，与前</a:t>
            </a:r>
            <a:r>
              <a:rPr lang="en-US" altLang="zh-CN" dirty="0"/>
              <a:t>2</a:t>
            </a:r>
            <a:r>
              <a:rPr lang="zh-CN" altLang="en-US" dirty="0"/>
              <a:t>者不同，不是</a:t>
            </a:r>
            <a:r>
              <a:rPr lang="en-US" altLang="zh-CN" dirty="0" err="1"/>
              <a:t>ViewPager</a:t>
            </a:r>
            <a:r>
              <a:rPr lang="zh-CN" altLang="en-US" dirty="0"/>
              <a:t>的一部分，可以独立于</a:t>
            </a:r>
            <a:r>
              <a:rPr lang="en-US" altLang="zh-CN" dirty="0" err="1"/>
              <a:t>ViewPager</a:t>
            </a:r>
            <a:r>
              <a:rPr lang="zh-CN" altLang="en-US" dirty="0"/>
              <a:t>使用</a:t>
            </a:r>
            <a:endParaRPr lang="en-US" altLang="zh-CN" dirty="0"/>
          </a:p>
          <a:p>
            <a:pPr lvl="1">
              <a:lnSpc>
                <a:spcPct val="150000"/>
              </a:lnSpc>
              <a:buFont typeface="Wingdings" panose="05000000000000000000" pitchFamily="2" charset="2"/>
              <a:buChar char="Ø"/>
            </a:pPr>
            <a:r>
              <a:rPr lang="zh-CN" altLang="en-US" dirty="0"/>
              <a:t>此外，也可以不带标题栏，使用</a:t>
            </a:r>
            <a:r>
              <a:rPr lang="zh-CN" altLang="en-US" b="1" dirty="0">
                <a:solidFill>
                  <a:srgbClr val="FF0000"/>
                </a:solidFill>
              </a:rPr>
              <a:t>自定义的导航标签</a:t>
            </a:r>
            <a:endParaRPr lang="en-US" altLang="zh-CN" b="1" dirty="0">
              <a:solidFill>
                <a:srgbClr val="FF0000"/>
              </a:solidFill>
            </a:endParaRPr>
          </a:p>
          <a:p>
            <a:pPr lvl="2">
              <a:lnSpc>
                <a:spcPct val="150000"/>
              </a:lnSpc>
              <a:buFont typeface="Wingdings" panose="05000000000000000000" pitchFamily="2" charset="2"/>
              <a:buChar char="Ø"/>
            </a:pPr>
            <a:r>
              <a:rPr lang="zh-CN" altLang="en-US" dirty="0"/>
              <a:t>例如上一案例中的底部导航</a:t>
            </a:r>
          </a:p>
        </p:txBody>
      </p:sp>
      <p:sp>
        <p:nvSpPr>
          <p:cNvPr id="3" name="标题 2"/>
          <p:cNvSpPr>
            <a:spLocks noGrp="1"/>
          </p:cNvSpPr>
          <p:nvPr>
            <p:ph type="title"/>
          </p:nvPr>
        </p:nvSpPr>
        <p:spPr/>
        <p:txBody>
          <a:bodyPr/>
          <a:lstStyle/>
          <a:p>
            <a:r>
              <a:rPr lang="en-US" altLang="zh-CN" dirty="0"/>
              <a:t>5.4.3</a:t>
            </a:r>
            <a:r>
              <a:rPr lang="zh-CN" altLang="en-US" dirty="0"/>
              <a:t> </a:t>
            </a:r>
            <a:r>
              <a:rPr lang="en-US" altLang="zh-CN" dirty="0" err="1"/>
              <a:t>ViewPager</a:t>
            </a:r>
            <a:r>
              <a:rPr lang="zh-CN" altLang="en-US" dirty="0"/>
              <a:t>的标题栏</a:t>
            </a:r>
          </a:p>
        </p:txBody>
      </p:sp>
    </p:spTree>
    <p:extLst>
      <p:ext uri="{BB962C8B-B14F-4D97-AF65-F5344CB8AC3E}">
        <p14:creationId xmlns:p14="http://schemas.microsoft.com/office/powerpoint/2010/main" val="29354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97FF9D0-1639-4BA1-A702-A37523338358}"/>
              </a:ext>
            </a:extLst>
          </p:cNvPr>
          <p:cNvSpPr>
            <a:spLocks noGrp="1"/>
          </p:cNvSpPr>
          <p:nvPr>
            <p:ph idx="1"/>
          </p:nvPr>
        </p:nvSpPr>
        <p:spPr>
          <a:xfrm>
            <a:off x="609520" y="1154431"/>
            <a:ext cx="11174318" cy="978425"/>
          </a:xfrm>
        </p:spPr>
        <p:txBody>
          <a:bodyPr>
            <a:normAutofit/>
          </a:bodyPr>
          <a:lstStyle/>
          <a:p>
            <a:r>
              <a:rPr lang="en-US" altLang="zh-CN" sz="2400" dirty="0" err="1"/>
              <a:t>TabLayout</a:t>
            </a:r>
            <a:r>
              <a:rPr lang="en-US" altLang="zh-CN" sz="2400" dirty="0"/>
              <a:t> </a:t>
            </a:r>
            <a:r>
              <a:rPr lang="zh-CN" altLang="en-US" sz="2400" dirty="0"/>
              <a:t>提供了一种横向显示标签页的方式。当与 </a:t>
            </a:r>
            <a:r>
              <a:rPr lang="en-US" altLang="zh-CN" sz="2400" dirty="0" err="1"/>
              <a:t>ViewPager</a:t>
            </a:r>
            <a:r>
              <a:rPr lang="en-US" altLang="zh-CN" sz="2400" dirty="0"/>
              <a:t> </a:t>
            </a:r>
            <a:r>
              <a:rPr lang="zh-CN" altLang="en-US" sz="2400" dirty="0"/>
              <a:t>结合使用时，</a:t>
            </a:r>
            <a:r>
              <a:rPr lang="en-US" altLang="zh-CN" sz="2400" dirty="0" err="1"/>
              <a:t>TabLayout</a:t>
            </a:r>
            <a:r>
              <a:rPr lang="en-US" altLang="zh-CN" sz="2400" dirty="0"/>
              <a:t> </a:t>
            </a:r>
            <a:r>
              <a:rPr lang="zh-CN" altLang="en-US" sz="2400" dirty="0"/>
              <a:t>可以让用户在滑动视图中浏览</a:t>
            </a:r>
            <a:r>
              <a:rPr lang="en-US" altLang="zh-CN" sz="2400" dirty="0" err="1"/>
              <a:t>ViewPager</a:t>
            </a:r>
            <a:r>
              <a:rPr lang="zh-CN" altLang="en-US" sz="2400" dirty="0"/>
              <a:t>管理的各个页面。</a:t>
            </a:r>
          </a:p>
        </p:txBody>
      </p:sp>
      <p:sp>
        <p:nvSpPr>
          <p:cNvPr id="3" name="标题 2">
            <a:extLst>
              <a:ext uri="{FF2B5EF4-FFF2-40B4-BE49-F238E27FC236}">
                <a16:creationId xmlns:a16="http://schemas.microsoft.com/office/drawing/2014/main" id="{51A83CC2-FB66-40E8-A5F5-A72B73597F55}"/>
              </a:ext>
            </a:extLst>
          </p:cNvPr>
          <p:cNvSpPr>
            <a:spLocks noGrp="1"/>
          </p:cNvSpPr>
          <p:nvPr>
            <p:ph type="title"/>
          </p:nvPr>
        </p:nvSpPr>
        <p:spPr/>
        <p:txBody>
          <a:bodyPr/>
          <a:lstStyle/>
          <a:p>
            <a:r>
              <a:rPr lang="zh-CN" altLang="en-US" dirty="0"/>
              <a:t>使用 </a:t>
            </a:r>
            <a:r>
              <a:rPr lang="en-US" altLang="zh-CN" dirty="0" err="1"/>
              <a:t>TabLayout</a:t>
            </a:r>
            <a:r>
              <a:rPr lang="en-US" altLang="zh-CN" dirty="0"/>
              <a:t> </a:t>
            </a:r>
            <a:r>
              <a:rPr lang="zh-CN" altLang="en-US" dirty="0"/>
              <a:t>添加标签页</a:t>
            </a:r>
          </a:p>
        </p:txBody>
      </p:sp>
      <p:sp>
        <p:nvSpPr>
          <p:cNvPr id="6" name="Rectangle 3">
            <a:extLst>
              <a:ext uri="{FF2B5EF4-FFF2-40B4-BE49-F238E27FC236}">
                <a16:creationId xmlns:a16="http://schemas.microsoft.com/office/drawing/2014/main" id="{D32C07B3-A7BE-4593-8015-BD1FD9FA46A1}"/>
              </a:ext>
            </a:extLst>
          </p:cNvPr>
          <p:cNvSpPr>
            <a:spLocks noChangeArrowheads="1"/>
          </p:cNvSpPr>
          <p:nvPr/>
        </p:nvSpPr>
        <p:spPr bwMode="auto">
          <a:xfrm>
            <a:off x="838622" y="2132856"/>
            <a:ext cx="7704856" cy="3046988"/>
          </a:xfrm>
          <a:prstGeom prst="rect">
            <a:avLst/>
          </a:prstGeom>
          <a:noFill/>
          <a:ln>
            <a:solidFill>
              <a:schemeClr val="accent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&lt;</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androidx.viewpager.widget.ViewPager</a:t>
            </a:r>
            <a:b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xmlns:</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"http://schemas.android.com/apk/res/android"</a:t>
            </a:r>
            <a:b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:id=</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"@+id/pager"</a:t>
            </a:r>
            <a:b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:layout_width=</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"match_parent"</a:t>
            </a:r>
            <a:b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:layout_height=</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"match_parent"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&gt;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&lt;</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com.google.android.material.tabs.TabLayout</a:t>
            </a:r>
            <a:b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:id=</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"@+id/tab_layout"</a:t>
            </a:r>
            <a:b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:layout_width=</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"match_parent"</a:t>
            </a:r>
            <a:b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:layout_height=</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"wrap_content"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/&gt;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&lt;/</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androidx.viewpager.widget.ViewPager</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&gt;</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7" name="内容占位符 1">
            <a:extLst>
              <a:ext uri="{FF2B5EF4-FFF2-40B4-BE49-F238E27FC236}">
                <a16:creationId xmlns:a16="http://schemas.microsoft.com/office/drawing/2014/main" id="{2A393CAE-FAB5-4383-A253-EBA8E6E8B916}"/>
              </a:ext>
            </a:extLst>
          </p:cNvPr>
          <p:cNvSpPr txBox="1">
            <a:spLocks/>
          </p:cNvSpPr>
          <p:nvPr/>
        </p:nvSpPr>
        <p:spPr>
          <a:xfrm>
            <a:off x="609520" y="5301208"/>
            <a:ext cx="8149981" cy="978425"/>
          </a:xfrm>
          <a:prstGeom prst="rect">
            <a:avLst/>
          </a:prstGeom>
        </p:spPr>
        <p:txBody>
          <a:bodyPr vert="horz" lIns="71323" tIns="35662" rIns="71323" bIns="35662">
            <a:normAutofit fontScale="85000" lnSpcReduction="10000"/>
          </a:bodyPr>
          <a:lstStyle>
            <a:lvl1pPr marL="213970" indent="-213970" algn="l" rtl="0" eaLnBrk="1" latinLnBrk="0" hangingPunct="1">
              <a:spcBef>
                <a:spcPct val="20000"/>
              </a:spcBef>
              <a:buClr>
                <a:schemeClr val="accent3"/>
              </a:buClr>
              <a:buSzPct val="95000"/>
              <a:buFont typeface="Wingdings 2"/>
              <a:buChar char=""/>
              <a:defRPr kumimoji="0" sz="2600" b="1" kern="1200">
                <a:solidFill>
                  <a:schemeClr val="tx1"/>
                </a:solidFill>
                <a:latin typeface="+mn-lt"/>
                <a:ea typeface="+mn-ea"/>
                <a:cs typeface="+mn-cs"/>
              </a:defRPr>
            </a:lvl1pPr>
            <a:lvl2pPr marL="499262" indent="-192573" algn="l" rtl="0" eaLnBrk="1" latinLnBrk="0" hangingPunct="1">
              <a:spcBef>
                <a:spcPct val="20000"/>
              </a:spcBef>
              <a:buClr>
                <a:schemeClr val="accent1"/>
              </a:buClr>
              <a:buSzPct val="85000"/>
              <a:buFont typeface="Wingdings 2"/>
              <a:buChar char=""/>
              <a:defRPr kumimoji="0" sz="2400" b="0" kern="1200">
                <a:solidFill>
                  <a:schemeClr val="tx1"/>
                </a:solidFill>
                <a:latin typeface="+mn-lt"/>
                <a:ea typeface="+mn-ea"/>
                <a:cs typeface="+mn-cs"/>
              </a:defRPr>
            </a:lvl2pPr>
            <a:lvl3pPr marL="713232" indent="-192573" algn="l" rtl="0" eaLnBrk="1" latinLnBrk="0" hangingPunct="1">
              <a:spcBef>
                <a:spcPct val="20000"/>
              </a:spcBef>
              <a:buClr>
                <a:schemeClr val="accent2"/>
              </a:buClr>
              <a:buSzPct val="70000"/>
              <a:buFont typeface="Wingdings 2"/>
              <a:buChar char=""/>
              <a:defRPr kumimoji="0" sz="2000" kern="1200" baseline="0">
                <a:solidFill>
                  <a:schemeClr val="tx1"/>
                </a:solidFill>
                <a:latin typeface="+mn-lt"/>
                <a:ea typeface="微软雅黑" pitchFamily="34" charset="-122"/>
                <a:cs typeface="+mn-cs"/>
              </a:defRPr>
            </a:lvl3pPr>
            <a:lvl4pPr marL="927202" indent="-164043"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141171" indent="-164043"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355141" indent="-164043" algn="l" rtl="0" eaLnBrk="1" latinLnBrk="0" hangingPunct="1">
              <a:spcBef>
                <a:spcPct val="20000"/>
              </a:spcBef>
              <a:buClr>
                <a:schemeClr val="accent5"/>
              </a:buClr>
              <a:buSzPct val="80000"/>
              <a:buFont typeface="Wingdings 2"/>
              <a:buChar char=""/>
              <a:defRPr kumimoji="0" sz="1400" kern="1200">
                <a:solidFill>
                  <a:schemeClr val="tx1"/>
                </a:solidFill>
                <a:latin typeface="+mn-lt"/>
                <a:ea typeface="+mn-ea"/>
                <a:cs typeface="+mn-cs"/>
              </a:defRPr>
            </a:lvl6pPr>
            <a:lvl7pPr marL="1497787" indent="-142646" algn="l" rtl="0" eaLnBrk="1" latinLnBrk="0" hangingPunct="1">
              <a:spcBef>
                <a:spcPct val="20000"/>
              </a:spcBef>
              <a:buClr>
                <a:schemeClr val="accent6"/>
              </a:buClr>
              <a:buSzPct val="80000"/>
              <a:buFont typeface="Wingdings 2"/>
              <a:buChar char=""/>
              <a:defRPr kumimoji="0" sz="1200" kern="1200" baseline="0">
                <a:solidFill>
                  <a:schemeClr val="tx1"/>
                </a:solidFill>
                <a:latin typeface="+mn-lt"/>
                <a:ea typeface="+mn-ea"/>
                <a:cs typeface="+mn-cs"/>
              </a:defRPr>
            </a:lvl7pPr>
            <a:lvl8pPr marL="1711757" indent="-142646" algn="l" rtl="0" eaLnBrk="1" latinLnBrk="0" hangingPunct="1">
              <a:spcBef>
                <a:spcPct val="20000"/>
              </a:spcBef>
              <a:buClr>
                <a:schemeClr val="tx2"/>
              </a:buClr>
              <a:buChar char="•"/>
              <a:defRPr kumimoji="0" sz="1200" kern="1200">
                <a:solidFill>
                  <a:schemeClr val="tx1"/>
                </a:solidFill>
                <a:latin typeface="+mn-lt"/>
                <a:ea typeface="+mn-ea"/>
                <a:cs typeface="+mn-cs"/>
              </a:defRPr>
            </a:lvl8pPr>
            <a:lvl9pPr marL="1925726" indent="-142646" algn="l" rtl="0" eaLnBrk="1" latinLnBrk="0" hangingPunct="1">
              <a:spcBef>
                <a:spcPct val="20000"/>
              </a:spcBef>
              <a:buClr>
                <a:schemeClr val="tx2"/>
              </a:buClr>
              <a:buFontTx/>
              <a:buChar char="•"/>
              <a:defRPr kumimoji="0" sz="1100" kern="1200" baseline="0">
                <a:solidFill>
                  <a:schemeClr val="tx1"/>
                </a:solidFill>
                <a:latin typeface="+mn-lt"/>
                <a:ea typeface="+mn-ea"/>
                <a:cs typeface="+mn-cs"/>
              </a:defRPr>
            </a:lvl9pPr>
          </a:lstStyle>
          <a:p>
            <a:pPr>
              <a:lnSpc>
                <a:spcPct val="150000"/>
              </a:lnSpc>
            </a:pPr>
            <a:r>
              <a:rPr lang="en-US" altLang="zh-CN" sz="2000" dirty="0" err="1"/>
              <a:t>TabLayout</a:t>
            </a:r>
            <a:r>
              <a:rPr lang="zh-CN" altLang="en-US" sz="2000" dirty="0"/>
              <a:t>使用 </a:t>
            </a:r>
            <a:r>
              <a:rPr lang="en-US" altLang="zh-CN" sz="2000" dirty="0" err="1"/>
              <a:t>setupWithViewPager</a:t>
            </a:r>
            <a:r>
              <a:rPr lang="en-US" altLang="zh-CN" sz="2000" dirty="0"/>
              <a:t>() </a:t>
            </a:r>
            <a:r>
              <a:rPr lang="zh-CN" altLang="en-US" sz="2000" dirty="0"/>
              <a:t>将 </a:t>
            </a:r>
            <a:r>
              <a:rPr lang="en-US" altLang="zh-CN" sz="2000" dirty="0" err="1"/>
              <a:t>TabLayout</a:t>
            </a:r>
            <a:r>
              <a:rPr lang="en-US" altLang="zh-CN" sz="2000" dirty="0"/>
              <a:t> </a:t>
            </a:r>
            <a:r>
              <a:rPr lang="zh-CN" altLang="en-US" sz="2000" dirty="0"/>
              <a:t>与 </a:t>
            </a:r>
            <a:r>
              <a:rPr lang="en-US" altLang="zh-CN" sz="2000" dirty="0" err="1"/>
              <a:t>ViewPager</a:t>
            </a:r>
            <a:r>
              <a:rPr lang="en-US" altLang="zh-CN" sz="2000" dirty="0"/>
              <a:t> </a:t>
            </a:r>
            <a:r>
              <a:rPr lang="zh-CN" altLang="en-US" sz="2000" dirty="0"/>
              <a:t>相关联。</a:t>
            </a:r>
            <a:r>
              <a:rPr lang="en-US" altLang="zh-CN" sz="2000" dirty="0" err="1"/>
              <a:t>TabLayout</a:t>
            </a:r>
            <a:r>
              <a:rPr lang="en-US" altLang="zh-CN" sz="2000" dirty="0"/>
              <a:t> </a:t>
            </a:r>
            <a:r>
              <a:rPr lang="zh-CN" altLang="en-US" sz="2000" dirty="0"/>
              <a:t>中的各个标签页会自动填充 </a:t>
            </a:r>
            <a:r>
              <a:rPr lang="en-US" altLang="zh-CN" sz="2000" dirty="0" err="1"/>
              <a:t>PagerAdapter</a:t>
            </a:r>
            <a:r>
              <a:rPr lang="en-US" altLang="zh-CN" sz="2000" dirty="0"/>
              <a:t> </a:t>
            </a:r>
            <a:r>
              <a:rPr lang="zh-CN" altLang="en-US" sz="2000" dirty="0"/>
              <a:t>中的页面标题。</a:t>
            </a:r>
          </a:p>
        </p:txBody>
      </p:sp>
      <p:pic>
        <p:nvPicPr>
          <p:cNvPr id="10" name="屏幕录制 9">
            <a:hlinkClick r:id="" action="ppaction://media"/>
            <a:extLst>
              <a:ext uri="{FF2B5EF4-FFF2-40B4-BE49-F238E27FC236}">
                <a16:creationId xmlns:a16="http://schemas.microsoft.com/office/drawing/2014/main" id="{4DF847FE-BBD5-4AA8-8E8A-DE048A4682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47534" y="2132856"/>
            <a:ext cx="2232248" cy="3998054"/>
          </a:xfrm>
          <a:prstGeom prst="rect">
            <a:avLst/>
          </a:prstGeom>
        </p:spPr>
      </p:pic>
    </p:spTree>
    <p:extLst>
      <p:ext uri="{BB962C8B-B14F-4D97-AF65-F5344CB8AC3E}">
        <p14:creationId xmlns:p14="http://schemas.microsoft.com/office/powerpoint/2010/main" val="193949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decel="10000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10"/>
                </p:tgtEl>
              </p:cMediaNode>
            </p:video>
          </p:childTnLst>
        </p:cTn>
      </p:par>
    </p:tnLst>
    <p:bldLst>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CB5C99FC-2E6D-4FFB-8180-466E12B027A9}"/>
              </a:ext>
            </a:extLst>
          </p:cNvPr>
          <p:cNvSpPr txBox="1"/>
          <p:nvPr/>
        </p:nvSpPr>
        <p:spPr>
          <a:xfrm>
            <a:off x="7175326" y="1695652"/>
            <a:ext cx="3816424" cy="874407"/>
          </a:xfrm>
          <a:prstGeom prst="rect">
            <a:avLst/>
          </a:prstGeom>
          <a:noFill/>
          <a:ln>
            <a:solidFill>
              <a:schemeClr val="bg2"/>
            </a:solidFill>
          </a:ln>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使用 </a:t>
            </a:r>
            <a:r>
              <a:rPr lang="en-US" altLang="zh-CN" sz="1800" dirty="0" err="1">
                <a:latin typeface="微软雅黑" panose="020B0503020204020204" pitchFamily="34" charset="-122"/>
                <a:ea typeface="微软雅黑" panose="020B0503020204020204" pitchFamily="34" charset="-122"/>
              </a:rPr>
              <a:t>setupWithViewPager</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将 </a:t>
            </a:r>
            <a:r>
              <a:rPr lang="en-US" altLang="zh-CN" sz="1800" dirty="0" err="1">
                <a:latin typeface="微软雅黑" panose="020B0503020204020204" pitchFamily="34" charset="-122"/>
                <a:ea typeface="微软雅黑" panose="020B0503020204020204" pitchFamily="34" charset="-122"/>
              </a:rPr>
              <a:t>TabLayout</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与 </a:t>
            </a:r>
            <a:r>
              <a:rPr lang="en-US" altLang="zh-CN" sz="1800" dirty="0" err="1">
                <a:latin typeface="微软雅黑" panose="020B0503020204020204" pitchFamily="34" charset="-122"/>
                <a:ea typeface="微软雅黑" panose="020B0503020204020204" pitchFamily="34" charset="-122"/>
              </a:rPr>
              <a:t>ViewPager</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相关联</a:t>
            </a:r>
            <a:endParaRPr lang="zh-CN" altLang="en-US" dirty="0">
              <a:latin typeface="微软雅黑" panose="020B0503020204020204" pitchFamily="34" charset="-122"/>
              <a:ea typeface="微软雅黑" panose="020B0503020204020204" pitchFamily="34" charset="-122"/>
            </a:endParaRPr>
          </a:p>
        </p:txBody>
      </p:sp>
      <p:sp>
        <p:nvSpPr>
          <p:cNvPr id="4" name="Rectangle 1">
            <a:extLst>
              <a:ext uri="{FF2B5EF4-FFF2-40B4-BE49-F238E27FC236}">
                <a16:creationId xmlns:a16="http://schemas.microsoft.com/office/drawing/2014/main" id="{8F21C224-7808-42F6-92D4-DB722C720182}"/>
              </a:ext>
            </a:extLst>
          </p:cNvPr>
          <p:cNvSpPr>
            <a:spLocks noChangeArrowheads="1"/>
          </p:cNvSpPr>
          <p:nvPr/>
        </p:nvSpPr>
        <p:spPr bwMode="auto">
          <a:xfrm>
            <a:off x="334566" y="332656"/>
            <a:ext cx="6696744" cy="353943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protected void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onCreate(Bundle savedInstanceState)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super</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.onCreate(savedInstanceState);</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setContentView(R.layout.</a:t>
            </a:r>
            <a:r>
              <a:rPr kumimoji="0" lang="zh-CN" altLang="zh-CN" sz="16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activity_tab_layout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//获取ViewPager实例</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mViewPager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(ViewPager)findViewById(R.id.</a:t>
            </a:r>
            <a:r>
              <a:rPr kumimoji="0" lang="zh-CN" altLang="zh-CN" sz="16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viewPager</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TabLayout tabLayout = findViewById(R.id.</a:t>
            </a:r>
            <a:r>
              <a:rPr kumimoji="0" lang="zh-CN" altLang="zh-CN" sz="16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tab_layout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tabLayout.setupWithViewPager(</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mViewPager</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//为 ViewPager 准备碎片</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initFragments();</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//设置 ViewPager 的适配器以及监听器</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initViewPager();</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6" name="矩形 5">
            <a:extLst>
              <a:ext uri="{FF2B5EF4-FFF2-40B4-BE49-F238E27FC236}">
                <a16:creationId xmlns:a16="http://schemas.microsoft.com/office/drawing/2014/main" id="{393521E9-9C0A-429A-9952-48EAE0A80636}"/>
              </a:ext>
            </a:extLst>
          </p:cNvPr>
          <p:cNvSpPr/>
          <p:nvPr/>
        </p:nvSpPr>
        <p:spPr>
          <a:xfrm>
            <a:off x="766614" y="1844824"/>
            <a:ext cx="5472608" cy="576064"/>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9DF30532-A876-4ACF-9EA7-EDCF95694845}"/>
              </a:ext>
            </a:extLst>
          </p:cNvPr>
          <p:cNvCxnSpPr>
            <a:stCxn id="10" idx="1"/>
          </p:cNvCxnSpPr>
          <p:nvPr/>
        </p:nvCxnSpPr>
        <p:spPr>
          <a:xfrm flipH="1">
            <a:off x="6239222" y="2132856"/>
            <a:ext cx="936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73D0DBE-6A9D-41C2-8C25-8DF4476D5EDC}"/>
              </a:ext>
            </a:extLst>
          </p:cNvPr>
          <p:cNvSpPr txBox="1"/>
          <p:nvPr/>
        </p:nvSpPr>
        <p:spPr>
          <a:xfrm>
            <a:off x="748496" y="4817673"/>
            <a:ext cx="2232249" cy="874407"/>
          </a:xfrm>
          <a:prstGeom prst="rect">
            <a:avLst/>
          </a:prstGeom>
          <a:noFill/>
          <a:ln>
            <a:solidFill>
              <a:schemeClr val="bg2"/>
            </a:solidFill>
          </a:ln>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在适配器中实现 </a:t>
            </a:r>
            <a:r>
              <a:rPr lang="en-US" altLang="zh-CN" dirty="0" err="1">
                <a:latin typeface="微软雅黑" panose="020B0503020204020204" pitchFamily="34" charset="-122"/>
                <a:ea typeface="微软雅黑" panose="020B0503020204020204" pitchFamily="34" charset="-122"/>
              </a:rPr>
              <a:t>getPageTitle</a:t>
            </a:r>
            <a:r>
              <a:rPr lang="zh-CN" altLang="en-US" dirty="0">
                <a:latin typeface="微软雅黑" panose="020B0503020204020204" pitchFamily="34" charset="-122"/>
                <a:ea typeface="微软雅黑" panose="020B0503020204020204" pitchFamily="34" charset="-122"/>
              </a:rPr>
              <a:t>方法</a:t>
            </a:r>
          </a:p>
        </p:txBody>
      </p:sp>
      <p:sp>
        <p:nvSpPr>
          <p:cNvPr id="16" name="Rectangle 2">
            <a:extLst>
              <a:ext uri="{FF2B5EF4-FFF2-40B4-BE49-F238E27FC236}">
                <a16:creationId xmlns:a16="http://schemas.microsoft.com/office/drawing/2014/main" id="{76DFC732-F877-46E4-8FF1-C2A396B87CBE}"/>
              </a:ext>
            </a:extLst>
          </p:cNvPr>
          <p:cNvSpPr>
            <a:spLocks noChangeArrowheads="1"/>
          </p:cNvSpPr>
          <p:nvPr/>
        </p:nvSpPr>
        <p:spPr bwMode="auto">
          <a:xfrm>
            <a:off x="3682938" y="692696"/>
            <a:ext cx="8352928" cy="6001643"/>
          </a:xfrm>
          <a:prstGeom prst="rect">
            <a:avLst/>
          </a:prstGeom>
          <a:solidFill>
            <a:schemeClr val="bg1">
              <a:lumMod val="95000"/>
            </a:schemeClr>
          </a:solidFill>
          <a:ln>
            <a:solidFill>
              <a:schemeClr val="accent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设置 ViewPager 的适配器以及其它动作*/</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private  void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initViewPager(){</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//初始化适配器</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mAdapter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new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FragmentPagerAdapter(getSupportFragmentManager())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public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Fragment getItem(</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int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position) {</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return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mFragments</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.get(position);</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public int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getCount() {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//获取集合中Fragment的总数</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return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mFragments</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.size();</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public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CharSequence getPageTitle(</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int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position)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switch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(position)</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case </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0</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return </a:t>
            </a:r>
            <a:r>
              <a:rPr kumimoji="0" lang="en-US"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"首页"</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case </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return </a:t>
            </a:r>
            <a:r>
              <a:rPr kumimoji="0" lang="en-US"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"视频"</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case </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2</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return  </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"圈子"</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case </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3</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return  </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"我的"</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return </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"其它"</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//设置ViewPager的适配器</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mViewPager</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.setAdapter(</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mAdapter</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//记得要获取ViewPager实例</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17" name="矩形 16">
            <a:extLst>
              <a:ext uri="{FF2B5EF4-FFF2-40B4-BE49-F238E27FC236}">
                <a16:creationId xmlns:a16="http://schemas.microsoft.com/office/drawing/2014/main" id="{2A869B30-6CF2-405A-89CA-F3F6468110E2}"/>
              </a:ext>
            </a:extLst>
          </p:cNvPr>
          <p:cNvSpPr/>
          <p:nvPr/>
        </p:nvSpPr>
        <p:spPr>
          <a:xfrm>
            <a:off x="4511030" y="3140968"/>
            <a:ext cx="5112568" cy="2520280"/>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E71C7DA0-767A-4687-A5C5-8E662A971CE6}"/>
              </a:ext>
            </a:extLst>
          </p:cNvPr>
          <p:cNvCxnSpPr>
            <a:stCxn id="15" idx="3"/>
          </p:cNvCxnSpPr>
          <p:nvPr/>
        </p:nvCxnSpPr>
        <p:spPr>
          <a:xfrm flipV="1">
            <a:off x="2980745" y="4329463"/>
            <a:ext cx="1458277" cy="925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21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500"/>
                                        <p:tgtEl>
                                          <p:spTgt spid="12"/>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randombar(horizontal)">
                                      <p:cBhvr>
                                        <p:cTn id="20" dur="500"/>
                                        <p:tgtEl>
                                          <p:spTgt spid="15"/>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par>
                          <p:cTn id="28" fill="hold">
                            <p:stCondLst>
                              <p:cond delay="1000"/>
                            </p:stCondLst>
                            <p:childTnLst>
                              <p:par>
                                <p:cTn id="29" presetID="16" presetClass="entr" presetSubtype="21"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9520" y="1154431"/>
            <a:ext cx="11318333" cy="5170170"/>
          </a:xfrm>
        </p:spPr>
        <p:txBody>
          <a:bodyPr>
            <a:normAutofit/>
          </a:bodyPr>
          <a:lstStyle/>
          <a:p>
            <a:r>
              <a:rPr lang="en-US" altLang="zh-CN" sz="2400" b="0" dirty="0" err="1"/>
              <a:t>setPageTransformer</a:t>
            </a:r>
            <a:r>
              <a:rPr lang="en-US" altLang="zh-CN" sz="2400" b="0" dirty="0"/>
              <a:t>(</a:t>
            </a:r>
            <a:r>
              <a:rPr lang="en-US" altLang="zh-CN" sz="2400" b="0" dirty="0" err="1"/>
              <a:t>boolean</a:t>
            </a:r>
            <a:r>
              <a:rPr lang="en-US" altLang="zh-CN" sz="2400" b="0" dirty="0"/>
              <a:t> </a:t>
            </a:r>
            <a:r>
              <a:rPr lang="en-US" altLang="zh-CN" sz="2400" b="0" dirty="0" err="1"/>
              <a:t>reverseDrawingOrder</a:t>
            </a:r>
            <a:r>
              <a:rPr lang="en-US" altLang="zh-CN" sz="2400" b="0" dirty="0"/>
              <a:t>, </a:t>
            </a:r>
            <a:r>
              <a:rPr lang="en-US" altLang="zh-CN" sz="2400" b="0" dirty="0" err="1"/>
              <a:t>PageTransformer</a:t>
            </a:r>
            <a:r>
              <a:rPr lang="en-US" altLang="zh-CN" sz="2400" b="0" dirty="0"/>
              <a:t> transformer)</a:t>
            </a:r>
          </a:p>
          <a:p>
            <a:pPr lvl="1"/>
            <a:r>
              <a:rPr lang="zh-CN" altLang="en-US" sz="2000" dirty="0"/>
              <a:t>开源框架</a:t>
            </a:r>
            <a:r>
              <a:rPr lang="en-US" altLang="zh-CN" sz="2000" dirty="0" err="1"/>
              <a:t>ViewPagerTransforms</a:t>
            </a:r>
            <a:r>
              <a:rPr lang="zh-CN" altLang="en-US" sz="2000" dirty="0"/>
              <a:t>，</a:t>
            </a:r>
            <a:r>
              <a:rPr lang="zh-CN" altLang="en-US" sz="2000" b="0" dirty="0"/>
              <a:t>里面有十几种翻页动画，</a:t>
            </a:r>
            <a:r>
              <a:rPr lang="en-US" altLang="zh-CN" sz="2000" b="0" dirty="0" err="1"/>
              <a:t>Github</a:t>
            </a:r>
            <a:r>
              <a:rPr lang="zh-CN" altLang="en-US" sz="2000" b="0" dirty="0"/>
              <a:t>地址：</a:t>
            </a:r>
            <a:r>
              <a:rPr lang="en-US" altLang="zh-CN" sz="2000" b="0" dirty="0" err="1">
                <a:hlinkClick r:id="rId9"/>
              </a:rPr>
              <a:t>ViewPagerTransforms</a:t>
            </a:r>
            <a:endParaRPr lang="en-US" altLang="zh-CN" sz="2000" b="0" dirty="0"/>
          </a:p>
        </p:txBody>
      </p:sp>
      <p:sp>
        <p:nvSpPr>
          <p:cNvPr id="3" name="标题 2"/>
          <p:cNvSpPr>
            <a:spLocks noGrp="1"/>
          </p:cNvSpPr>
          <p:nvPr>
            <p:ph type="title"/>
          </p:nvPr>
        </p:nvSpPr>
        <p:spPr/>
        <p:txBody>
          <a:bodyPr/>
          <a:lstStyle/>
          <a:p>
            <a:r>
              <a:rPr lang="en-US" altLang="zh-CN" dirty="0"/>
              <a:t>5.4.4 </a:t>
            </a:r>
            <a:r>
              <a:rPr lang="en-US" altLang="zh-CN" dirty="0" err="1"/>
              <a:t>ViewPager</a:t>
            </a:r>
            <a:r>
              <a:rPr lang="en-US" altLang="zh-CN" dirty="0"/>
              <a:t> </a:t>
            </a:r>
            <a:r>
              <a:rPr lang="zh-CN" altLang="en-US" dirty="0"/>
              <a:t>的翻页动画</a:t>
            </a:r>
          </a:p>
        </p:txBody>
      </p:sp>
      <p:pic>
        <p:nvPicPr>
          <p:cNvPr id="4" name="屏幕录制 3">
            <a:hlinkClick r:id="" action="ppaction://media"/>
            <a:extLst>
              <a:ext uri="{FF2B5EF4-FFF2-40B4-BE49-F238E27FC236}">
                <a16:creationId xmlns:a16="http://schemas.microsoft.com/office/drawing/2014/main" id="{B5EDC7EF-8BE0-451D-8730-443A2127D59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064374" y="2564904"/>
            <a:ext cx="1969203" cy="3528392"/>
          </a:xfrm>
          <a:prstGeom prst="rect">
            <a:avLst/>
          </a:prstGeom>
        </p:spPr>
      </p:pic>
      <p:pic>
        <p:nvPicPr>
          <p:cNvPr id="5" name="屏幕录制 4">
            <a:hlinkClick r:id="" action="ppaction://media"/>
            <a:extLst>
              <a:ext uri="{FF2B5EF4-FFF2-40B4-BE49-F238E27FC236}">
                <a16:creationId xmlns:a16="http://schemas.microsoft.com/office/drawing/2014/main" id="{130126E0-12EC-4DDE-8066-4F1C75C01B7F}"/>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3646934" y="2564904"/>
            <a:ext cx="1979820" cy="3528392"/>
          </a:xfrm>
          <a:prstGeom prst="rect">
            <a:avLst/>
          </a:prstGeom>
        </p:spPr>
      </p:pic>
      <p:pic>
        <p:nvPicPr>
          <p:cNvPr id="6" name="屏幕录制 5">
            <a:hlinkClick r:id="" action="ppaction://media"/>
            <a:extLst>
              <a:ext uri="{FF2B5EF4-FFF2-40B4-BE49-F238E27FC236}">
                <a16:creationId xmlns:a16="http://schemas.microsoft.com/office/drawing/2014/main" id="{8BD36B71-3680-4E5E-8010-21A6FDDD586D}"/>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1198662" y="2564904"/>
            <a:ext cx="1979820" cy="3528392"/>
          </a:xfrm>
          <a:prstGeom prst="rect">
            <a:avLst/>
          </a:prstGeom>
        </p:spPr>
      </p:pic>
    </p:spTree>
    <p:extLst>
      <p:ext uri="{BB962C8B-B14F-4D97-AF65-F5344CB8AC3E}">
        <p14:creationId xmlns:p14="http://schemas.microsoft.com/office/powerpoint/2010/main" val="34165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97"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933"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5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p:cTn id="21" fill="hold" display="0">
                  <p:stCondLst>
                    <p:cond delay="indefinite"/>
                  </p:stCondLst>
                </p:cTn>
                <p:tgtEl>
                  <p:spTgt spid="5"/>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vol="80000">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0"/>
            <a:r>
              <a:rPr lang="en-US" altLang="zh-CN" sz="2800" dirty="0" err="1"/>
              <a:t>mViewPager.</a:t>
            </a:r>
            <a:r>
              <a:rPr lang="en-US" altLang="zh-CN" sz="2800" dirty="0" err="1">
                <a:solidFill>
                  <a:srgbClr val="FF0000"/>
                </a:solidFill>
              </a:rPr>
              <a:t>addOnPageChangeListener</a:t>
            </a:r>
            <a:r>
              <a:rPr lang="en-US" altLang="zh-CN" sz="2800" dirty="0"/>
              <a:t>(new </a:t>
            </a:r>
            <a:r>
              <a:rPr lang="en-US" altLang="zh-CN" sz="2800" dirty="0" err="1"/>
              <a:t>ViewPager.OnPageChangeListener</a:t>
            </a:r>
            <a:r>
              <a:rPr lang="en-US" altLang="zh-CN" sz="2800" dirty="0"/>
              <a:t>() {……});</a:t>
            </a:r>
          </a:p>
          <a:p>
            <a:r>
              <a:rPr lang="zh-CN" altLang="en-US" sz="2800" dirty="0"/>
              <a:t>重写方法</a:t>
            </a:r>
          </a:p>
          <a:p>
            <a:pPr lvl="1"/>
            <a:r>
              <a:rPr lang="en-US" altLang="zh-CN" dirty="0" err="1"/>
              <a:t>onPageScrolled</a:t>
            </a:r>
            <a:r>
              <a:rPr lang="en-US" altLang="zh-CN" b="0" dirty="0"/>
              <a:t>(</a:t>
            </a:r>
            <a:r>
              <a:rPr lang="en-US" altLang="zh-CN" b="0" dirty="0" err="1"/>
              <a:t>int</a:t>
            </a:r>
            <a:r>
              <a:rPr lang="en-US" altLang="zh-CN" b="0" dirty="0"/>
              <a:t> position, float </a:t>
            </a:r>
            <a:r>
              <a:rPr lang="en-US" altLang="zh-CN" b="0" dirty="0" err="1"/>
              <a:t>positionOffset</a:t>
            </a:r>
            <a:r>
              <a:rPr lang="en-US" altLang="zh-CN" b="0" dirty="0"/>
              <a:t>, </a:t>
            </a:r>
            <a:r>
              <a:rPr lang="en-US" altLang="zh-CN" b="0" dirty="0" err="1"/>
              <a:t>int</a:t>
            </a:r>
            <a:r>
              <a:rPr lang="en-US" altLang="zh-CN" b="0" dirty="0"/>
              <a:t> </a:t>
            </a:r>
            <a:r>
              <a:rPr lang="en-US" altLang="zh-CN" b="0" dirty="0" err="1"/>
              <a:t>positionOffsetPixels</a:t>
            </a:r>
            <a:r>
              <a:rPr lang="en-US" altLang="zh-CN" b="0" dirty="0"/>
              <a:t>)</a:t>
            </a:r>
          </a:p>
          <a:p>
            <a:pPr marL="306689" lvl="1" indent="0">
              <a:buNone/>
            </a:pPr>
            <a:r>
              <a:rPr lang="zh-CN" altLang="en-US" dirty="0"/>
              <a:t>  页面滑动状态停止前一直调用</a:t>
            </a:r>
            <a:endParaRPr lang="en-US" altLang="zh-CN" b="0" dirty="0"/>
          </a:p>
          <a:p>
            <a:pPr lvl="1"/>
            <a:r>
              <a:rPr lang="en-US" altLang="zh-CN" b="1" dirty="0" err="1">
                <a:solidFill>
                  <a:srgbClr val="FF0000"/>
                </a:solidFill>
              </a:rPr>
              <a:t>onPageSelected</a:t>
            </a:r>
            <a:r>
              <a:rPr lang="en-US" altLang="zh-CN" dirty="0"/>
              <a:t>(</a:t>
            </a:r>
            <a:r>
              <a:rPr lang="en-US" altLang="zh-CN" dirty="0" err="1"/>
              <a:t>int</a:t>
            </a:r>
            <a:r>
              <a:rPr lang="en-US" altLang="zh-CN" b="0" dirty="0">
                <a:solidFill>
                  <a:srgbClr val="FF0000"/>
                </a:solidFill>
              </a:rPr>
              <a:t> </a:t>
            </a:r>
            <a:r>
              <a:rPr lang="en-US" altLang="zh-CN" b="0" dirty="0"/>
              <a:t>position)</a:t>
            </a:r>
          </a:p>
          <a:p>
            <a:pPr marL="306689" lvl="1" indent="0">
              <a:buNone/>
            </a:pPr>
            <a:r>
              <a:rPr lang="zh-CN" altLang="en-US" dirty="0"/>
              <a:t>  滑动后显示的页面和滑动前不同时调用</a:t>
            </a:r>
            <a:endParaRPr lang="en-US" altLang="zh-CN" b="0" dirty="0"/>
          </a:p>
          <a:p>
            <a:pPr lvl="1"/>
            <a:r>
              <a:rPr lang="en-US" altLang="zh-CN" dirty="0" err="1"/>
              <a:t>onPageScrollStateChanged</a:t>
            </a:r>
            <a:r>
              <a:rPr lang="en-US" altLang="zh-CN" b="0" dirty="0"/>
              <a:t>(</a:t>
            </a:r>
            <a:r>
              <a:rPr lang="en-US" altLang="zh-CN" b="0" dirty="0" err="1"/>
              <a:t>int</a:t>
            </a:r>
            <a:r>
              <a:rPr lang="en-US" altLang="zh-CN" b="0" dirty="0"/>
              <a:t> state)</a:t>
            </a:r>
          </a:p>
          <a:p>
            <a:pPr marL="306689" lvl="1" indent="0">
              <a:buNone/>
            </a:pPr>
            <a:r>
              <a:rPr lang="zh-CN" altLang="en-US" dirty="0"/>
              <a:t>  页面状态改变时调用</a:t>
            </a:r>
            <a:endParaRPr lang="en-US" altLang="zh-CN" dirty="0"/>
          </a:p>
          <a:p>
            <a:endParaRPr lang="zh-CN" altLang="en-US" dirty="0"/>
          </a:p>
        </p:txBody>
      </p:sp>
      <p:sp>
        <p:nvSpPr>
          <p:cNvPr id="3" name="标题 2"/>
          <p:cNvSpPr>
            <a:spLocks noGrp="1"/>
          </p:cNvSpPr>
          <p:nvPr>
            <p:ph type="title"/>
          </p:nvPr>
        </p:nvSpPr>
        <p:spPr/>
        <p:txBody>
          <a:bodyPr/>
          <a:lstStyle/>
          <a:p>
            <a:r>
              <a:rPr lang="en-US" altLang="zh-CN" dirty="0"/>
              <a:t>5.4.5</a:t>
            </a:r>
            <a:r>
              <a:rPr lang="zh-CN" altLang="en-US" dirty="0"/>
              <a:t> </a:t>
            </a:r>
            <a:r>
              <a:rPr lang="en-US" altLang="zh-CN" dirty="0" err="1"/>
              <a:t>ViewPager</a:t>
            </a:r>
            <a:r>
              <a:rPr lang="zh-CN" altLang="en-US" dirty="0"/>
              <a:t>的翻页监听</a:t>
            </a:r>
          </a:p>
        </p:txBody>
      </p:sp>
    </p:spTree>
    <p:extLst>
      <p:ext uri="{BB962C8B-B14F-4D97-AF65-F5344CB8AC3E}">
        <p14:creationId xmlns:p14="http://schemas.microsoft.com/office/powerpoint/2010/main" val="411878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1696" y="1254266"/>
            <a:ext cx="7077686" cy="4770437"/>
          </a:xfrm>
          <a:solidFill>
            <a:schemeClr val="bg1"/>
          </a:solidFill>
        </p:spPr>
        <p:txBody>
          <a:bodyPr>
            <a:normAutofit/>
          </a:bodyPr>
          <a:lstStyle/>
          <a:p>
            <a:pPr>
              <a:lnSpc>
                <a:spcPct val="120000"/>
              </a:lnSpc>
              <a:spcBef>
                <a:spcPts val="0"/>
              </a:spcBef>
            </a:pPr>
            <a:r>
              <a:rPr lang="zh-CN" altLang="en-US" sz="2000" dirty="0"/>
              <a:t>在</a:t>
            </a:r>
            <a:r>
              <a:rPr lang="en-US" altLang="zh-CN" sz="2000" dirty="0" err="1"/>
              <a:t>TabFragmentDemo</a:t>
            </a:r>
            <a:r>
              <a:rPr lang="zh-CN" altLang="en-US" sz="2000" dirty="0"/>
              <a:t>中，可以将主活动的布局文件中使用</a:t>
            </a:r>
            <a:r>
              <a:rPr lang="en-US" altLang="zh-CN" sz="2000" dirty="0" err="1"/>
              <a:t>ViewPager</a:t>
            </a:r>
            <a:r>
              <a:rPr lang="zh-CN" altLang="en-US" sz="2000" dirty="0"/>
              <a:t>替换</a:t>
            </a:r>
            <a:r>
              <a:rPr lang="en-US" altLang="zh-CN" sz="2000" dirty="0" err="1"/>
              <a:t>Framelayout</a:t>
            </a:r>
            <a:r>
              <a:rPr lang="zh-CN" altLang="en-US" sz="2000" dirty="0"/>
              <a:t>来作为碎片的容器，能实现更炫的效果，例如直接选择碎片滑动。</a:t>
            </a:r>
            <a:endParaRPr lang="en-US" altLang="zh-CN" sz="2000" dirty="0"/>
          </a:p>
          <a:p>
            <a:pPr lvl="1">
              <a:lnSpc>
                <a:spcPct val="120000"/>
              </a:lnSpc>
              <a:spcBef>
                <a:spcPts val="0"/>
              </a:spcBef>
              <a:buFont typeface="Wingdings" panose="05000000000000000000" pitchFamily="2" charset="2"/>
              <a:buChar char="Ø"/>
            </a:pPr>
            <a:r>
              <a:rPr lang="en-US" altLang="zh-CN" sz="2000" b="1" dirty="0" err="1">
                <a:solidFill>
                  <a:srgbClr val="FF0000"/>
                </a:solidFill>
              </a:rPr>
              <a:t>Viewpager</a:t>
            </a:r>
            <a:r>
              <a:rPr lang="zh-CN" altLang="en-US" sz="2000" dirty="0"/>
              <a:t>，视图翻页工具，提供了多页面切换的效果。</a:t>
            </a:r>
            <a:endParaRPr lang="en-US" altLang="zh-CN" sz="2000" dirty="0"/>
          </a:p>
          <a:p>
            <a:pPr lvl="1">
              <a:lnSpc>
                <a:spcPct val="120000"/>
              </a:lnSpc>
              <a:spcBef>
                <a:spcPts val="0"/>
              </a:spcBef>
              <a:buFont typeface="Wingdings" panose="05000000000000000000" pitchFamily="2" charset="2"/>
              <a:buChar char="Ø"/>
            </a:pPr>
            <a:r>
              <a:rPr lang="zh-CN" altLang="en-US" sz="2000" dirty="0"/>
              <a:t>使用适配器</a:t>
            </a:r>
            <a:r>
              <a:rPr lang="en-US" altLang="zh-CN" sz="2000" dirty="0"/>
              <a:t>(adapter)</a:t>
            </a:r>
            <a:r>
              <a:rPr lang="zh-CN" altLang="en-US" sz="2000" dirty="0"/>
              <a:t>填充多个</a:t>
            </a:r>
            <a:r>
              <a:rPr lang="en-US" altLang="zh-CN" sz="2000" dirty="0"/>
              <a:t>view</a:t>
            </a:r>
            <a:r>
              <a:rPr lang="zh-CN" altLang="en-US" sz="2000" dirty="0"/>
              <a:t>，当左右滑动时能切换不同的</a:t>
            </a:r>
            <a:r>
              <a:rPr lang="en-US" altLang="zh-CN" sz="2000" dirty="0"/>
              <a:t>view</a:t>
            </a:r>
            <a:r>
              <a:rPr lang="zh-CN" altLang="en-US" sz="2000" dirty="0"/>
              <a:t>。</a:t>
            </a:r>
            <a:endParaRPr lang="en-US" altLang="zh-CN" sz="2000" dirty="0"/>
          </a:p>
          <a:p>
            <a:pPr lvl="1">
              <a:lnSpc>
                <a:spcPct val="120000"/>
              </a:lnSpc>
              <a:spcBef>
                <a:spcPts val="0"/>
              </a:spcBef>
              <a:buFont typeface="Wingdings" panose="05000000000000000000" pitchFamily="2" charset="2"/>
              <a:buChar char="Ø"/>
            </a:pPr>
            <a:r>
              <a:rPr lang="en-US" altLang="zh-CN" sz="2000" dirty="0"/>
              <a:t>Google</a:t>
            </a:r>
            <a:r>
              <a:rPr lang="zh-CN" altLang="en-US" sz="2000" dirty="0"/>
              <a:t>官方建议使用</a:t>
            </a:r>
            <a:r>
              <a:rPr lang="en-US" altLang="zh-CN" sz="2000" dirty="0"/>
              <a:t>Fragment</a:t>
            </a:r>
            <a:r>
              <a:rPr lang="zh-CN" altLang="en-US" sz="2000" dirty="0"/>
              <a:t>来填充</a:t>
            </a:r>
            <a:r>
              <a:rPr lang="en-US" altLang="zh-CN" sz="2000" dirty="0" err="1"/>
              <a:t>ViewPager</a:t>
            </a:r>
            <a:r>
              <a:rPr lang="zh-CN" altLang="en-US" sz="2000" dirty="0"/>
              <a:t>。</a:t>
            </a:r>
            <a:endParaRPr lang="en-US" altLang="zh-CN" sz="2000" dirty="0"/>
          </a:p>
          <a:p>
            <a:pPr lvl="1">
              <a:lnSpc>
                <a:spcPct val="120000"/>
              </a:lnSpc>
              <a:spcBef>
                <a:spcPts val="0"/>
              </a:spcBef>
              <a:buFont typeface="Wingdings" panose="05000000000000000000" pitchFamily="2" charset="2"/>
              <a:buChar char="Ø"/>
            </a:pPr>
            <a:r>
              <a:rPr lang="zh-CN" altLang="en-US" sz="2000" b="1" dirty="0">
                <a:solidFill>
                  <a:srgbClr val="FF0000"/>
                </a:solidFill>
              </a:rPr>
              <a:t>使用方法：</a:t>
            </a:r>
            <a:endParaRPr lang="en-US" altLang="zh-CN" sz="2000" b="1" dirty="0">
              <a:solidFill>
                <a:srgbClr val="FF0000"/>
              </a:solidFill>
            </a:endParaRPr>
          </a:p>
          <a:p>
            <a:pPr marL="1011237" lvl="2" indent="-342900">
              <a:lnSpc>
                <a:spcPct val="120000"/>
              </a:lnSpc>
              <a:spcBef>
                <a:spcPts val="0"/>
              </a:spcBef>
            </a:pPr>
            <a:r>
              <a:rPr lang="zh-CN" altLang="en-US" sz="1800" dirty="0"/>
              <a:t>在</a:t>
            </a:r>
            <a:r>
              <a:rPr lang="en-US" altLang="zh-CN" sz="1800" dirty="0"/>
              <a:t>Activity</a:t>
            </a:r>
            <a:r>
              <a:rPr lang="zh-CN" altLang="en-US" sz="1800" dirty="0"/>
              <a:t>里实例化</a:t>
            </a:r>
            <a:r>
              <a:rPr lang="en-US" altLang="zh-CN" sz="1800" dirty="0" err="1"/>
              <a:t>ViewPager</a:t>
            </a:r>
            <a:r>
              <a:rPr lang="zh-CN" altLang="en-US" sz="1800" dirty="0"/>
              <a:t>组件，并设置它的</a:t>
            </a:r>
            <a:r>
              <a:rPr lang="en-US" altLang="zh-CN" sz="1800" dirty="0"/>
              <a:t>Adapter</a:t>
            </a:r>
          </a:p>
          <a:p>
            <a:pPr marL="1011237" lvl="2" indent="-342900">
              <a:lnSpc>
                <a:spcPct val="120000"/>
              </a:lnSpc>
              <a:spcBef>
                <a:spcPts val="0"/>
              </a:spcBef>
            </a:pPr>
            <a:r>
              <a:rPr lang="zh-CN" altLang="en-US" sz="1800" dirty="0"/>
              <a:t>一般重写</a:t>
            </a:r>
            <a:r>
              <a:rPr lang="en-US" altLang="zh-CN" sz="1800" dirty="0" err="1"/>
              <a:t>PagerAdapter</a:t>
            </a:r>
            <a:endParaRPr lang="en-US" altLang="zh-CN" sz="1800" dirty="0"/>
          </a:p>
          <a:p>
            <a:pPr marL="1011237" lvl="2" indent="-342900">
              <a:lnSpc>
                <a:spcPct val="120000"/>
              </a:lnSpc>
              <a:spcBef>
                <a:spcPts val="0"/>
              </a:spcBef>
            </a:pPr>
            <a:r>
              <a:rPr lang="zh-CN" altLang="en-US" sz="1800" dirty="0"/>
              <a:t>当与</a:t>
            </a:r>
            <a:r>
              <a:rPr lang="en-US" altLang="zh-CN" sz="1800" dirty="0"/>
              <a:t>Fragment</a:t>
            </a:r>
            <a:r>
              <a:rPr lang="zh-CN" altLang="en-US" sz="1800" dirty="0"/>
              <a:t>一起使用时，重写</a:t>
            </a:r>
            <a:r>
              <a:rPr lang="en-US" altLang="zh-CN" sz="1800" dirty="0" err="1"/>
              <a:t>FragmentPagerAdapter</a:t>
            </a:r>
            <a:endParaRPr lang="en-US" altLang="zh-CN" sz="1800" dirty="0"/>
          </a:p>
        </p:txBody>
      </p:sp>
      <p:sp>
        <p:nvSpPr>
          <p:cNvPr id="3" name="标题 2"/>
          <p:cNvSpPr>
            <a:spLocks noGrp="1"/>
          </p:cNvSpPr>
          <p:nvPr>
            <p:ph type="title"/>
          </p:nvPr>
        </p:nvSpPr>
        <p:spPr/>
        <p:txBody>
          <a:bodyPr/>
          <a:lstStyle/>
          <a:p>
            <a:r>
              <a:rPr lang="en-US" altLang="zh-CN" dirty="0"/>
              <a:t>5.4</a:t>
            </a:r>
            <a:r>
              <a:rPr lang="zh-CN" altLang="en-US" dirty="0"/>
              <a:t> </a:t>
            </a:r>
            <a:r>
              <a:rPr lang="en-US" altLang="zh-CN" dirty="0" err="1"/>
              <a:t>ViewPager</a:t>
            </a:r>
            <a:endParaRPr lang="zh-CN" altLang="en-US" dirty="0"/>
          </a:p>
        </p:txBody>
      </p:sp>
      <p:pic>
        <p:nvPicPr>
          <p:cNvPr id="5" name="我的视频8">
            <a:hlinkClick r:id="" action="ppaction://media"/>
            <a:extLst>
              <a:ext uri="{FF2B5EF4-FFF2-40B4-BE49-F238E27FC236}">
                <a16:creationId xmlns:a16="http://schemas.microsoft.com/office/drawing/2014/main" id="{70EC19DA-A7AE-4E77-97C6-213BABFAAB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71470" y="1124744"/>
            <a:ext cx="2592288" cy="4608512"/>
          </a:xfrm>
          <a:prstGeom prst="rect">
            <a:avLst/>
          </a:prstGeom>
        </p:spPr>
      </p:pic>
    </p:spTree>
    <p:extLst>
      <p:ext uri="{BB962C8B-B14F-4D97-AF65-F5344CB8AC3E}">
        <p14:creationId xmlns:p14="http://schemas.microsoft.com/office/powerpoint/2010/main" val="55769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743E55F-04ED-41D8-A15D-756DE14CC964}"/>
              </a:ext>
            </a:extLst>
          </p:cNvPr>
          <p:cNvSpPr>
            <a:spLocks noGrp="1"/>
          </p:cNvSpPr>
          <p:nvPr>
            <p:ph idx="1"/>
          </p:nvPr>
        </p:nvSpPr>
        <p:spPr/>
        <p:txBody>
          <a:bodyPr/>
          <a:lstStyle/>
          <a:p>
            <a:r>
              <a:rPr lang="zh-CN" altLang="en-US" dirty="0"/>
              <a:t>实现轮播图效果</a:t>
            </a:r>
            <a:endParaRPr lang="en-US" altLang="zh-CN" dirty="0"/>
          </a:p>
          <a:p>
            <a:r>
              <a:rPr lang="zh-CN" altLang="en-US" dirty="0"/>
              <a:t>实现画廊效果</a:t>
            </a:r>
            <a:endParaRPr lang="en-US" altLang="zh-CN" dirty="0"/>
          </a:p>
          <a:p>
            <a:r>
              <a:rPr lang="en-US" altLang="zh-CN" dirty="0"/>
              <a:t>……</a:t>
            </a:r>
            <a:endParaRPr lang="zh-CN" altLang="en-US" dirty="0"/>
          </a:p>
        </p:txBody>
      </p:sp>
      <p:sp>
        <p:nvSpPr>
          <p:cNvPr id="3" name="标题 2">
            <a:extLst>
              <a:ext uri="{FF2B5EF4-FFF2-40B4-BE49-F238E27FC236}">
                <a16:creationId xmlns:a16="http://schemas.microsoft.com/office/drawing/2014/main" id="{2DE2E299-BAFB-4C80-9457-9A564285545E}"/>
              </a:ext>
            </a:extLst>
          </p:cNvPr>
          <p:cNvSpPr>
            <a:spLocks noGrp="1"/>
          </p:cNvSpPr>
          <p:nvPr>
            <p:ph type="title"/>
          </p:nvPr>
        </p:nvSpPr>
        <p:spPr/>
        <p:txBody>
          <a:bodyPr/>
          <a:lstStyle/>
          <a:p>
            <a:r>
              <a:rPr lang="en-US" altLang="zh-CN" dirty="0"/>
              <a:t> </a:t>
            </a:r>
            <a:r>
              <a:rPr lang="en-US" altLang="zh-CN" dirty="0" err="1"/>
              <a:t>ViewPager</a:t>
            </a:r>
            <a:r>
              <a:rPr lang="zh-CN" altLang="en-US" dirty="0"/>
              <a:t>的其它应用</a:t>
            </a:r>
          </a:p>
        </p:txBody>
      </p:sp>
    </p:spTree>
    <p:extLst>
      <p:ext uri="{BB962C8B-B14F-4D97-AF65-F5344CB8AC3E}">
        <p14:creationId xmlns:p14="http://schemas.microsoft.com/office/powerpoint/2010/main" val="199056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BBB6135-242D-4526-8F2C-FE328619061B}"/>
              </a:ext>
            </a:extLst>
          </p:cNvPr>
          <p:cNvSpPr>
            <a:spLocks noGrp="1"/>
          </p:cNvSpPr>
          <p:nvPr>
            <p:ph idx="1"/>
          </p:nvPr>
        </p:nvSpPr>
        <p:spPr/>
        <p:txBody>
          <a:bodyPr>
            <a:normAutofit/>
          </a:bodyPr>
          <a:lstStyle/>
          <a:p>
            <a:r>
              <a:rPr lang="en-US" altLang="zh-CN" dirty="0" err="1"/>
              <a:t>ViewPager</a:t>
            </a:r>
            <a:r>
              <a:rPr lang="zh-CN" altLang="en-US" dirty="0"/>
              <a:t>的改进版本，基于</a:t>
            </a:r>
            <a:r>
              <a:rPr lang="en-US" altLang="zh-CN" b="0" i="0" dirty="0" err="1">
                <a:solidFill>
                  <a:srgbClr val="404040"/>
                </a:solidFill>
                <a:effectLst/>
                <a:latin typeface="-apple-system"/>
              </a:rPr>
              <a:t>RecyclerView</a:t>
            </a:r>
            <a:r>
              <a:rPr lang="zh-CN" altLang="en-US" b="0" i="0" dirty="0">
                <a:solidFill>
                  <a:srgbClr val="404040"/>
                </a:solidFill>
                <a:effectLst/>
                <a:latin typeface="-apple-system"/>
              </a:rPr>
              <a:t>进行开发，主要区别有：</a:t>
            </a:r>
            <a:endParaRPr lang="en-US" altLang="zh-CN" b="0" i="0" dirty="0">
              <a:solidFill>
                <a:srgbClr val="404040"/>
              </a:solidFill>
              <a:effectLst/>
              <a:latin typeface="-apple-system"/>
            </a:endParaRPr>
          </a:p>
          <a:p>
            <a:pPr lvl="1">
              <a:buFont typeface="Wingdings" panose="05000000000000000000" pitchFamily="2" charset="2"/>
              <a:buChar char="Ø"/>
            </a:pPr>
            <a:r>
              <a:rPr lang="en-US" altLang="zh-CN" sz="1800" dirty="0" err="1">
                <a:solidFill>
                  <a:srgbClr val="404040"/>
                </a:solidFill>
                <a:latin typeface="-apple-system"/>
              </a:rPr>
              <a:t>FragementStateAdapter</a:t>
            </a:r>
            <a:r>
              <a:rPr lang="zh-CN" altLang="en-US" sz="1800" dirty="0">
                <a:solidFill>
                  <a:srgbClr val="404040"/>
                </a:solidFill>
                <a:latin typeface="-apple-system"/>
              </a:rPr>
              <a:t>替换</a:t>
            </a:r>
            <a:r>
              <a:rPr lang="en-US" altLang="zh-CN" sz="1800" dirty="0" err="1">
                <a:solidFill>
                  <a:srgbClr val="404040"/>
                </a:solidFill>
                <a:latin typeface="-apple-system"/>
              </a:rPr>
              <a:t>FragementStatePagerAdapter</a:t>
            </a:r>
            <a:endParaRPr lang="en-US" altLang="zh-CN" sz="1800" dirty="0">
              <a:solidFill>
                <a:srgbClr val="404040"/>
              </a:solidFill>
              <a:latin typeface="-apple-system"/>
            </a:endParaRPr>
          </a:p>
          <a:p>
            <a:pPr lvl="1">
              <a:buFont typeface="Wingdings" panose="05000000000000000000" pitchFamily="2" charset="2"/>
              <a:buChar char="Ø"/>
            </a:pPr>
            <a:r>
              <a:rPr lang="en-US" altLang="zh-CN" sz="1800" dirty="0" err="1">
                <a:solidFill>
                  <a:srgbClr val="404040"/>
                </a:solidFill>
                <a:latin typeface="-apple-system"/>
              </a:rPr>
              <a:t>RecyclerView.Adapter</a:t>
            </a:r>
            <a:r>
              <a:rPr lang="zh-CN" altLang="en-US" sz="1800" dirty="0">
                <a:solidFill>
                  <a:srgbClr val="404040"/>
                </a:solidFill>
                <a:latin typeface="-apple-system"/>
              </a:rPr>
              <a:t>替代</a:t>
            </a:r>
            <a:r>
              <a:rPr lang="en-US" altLang="zh-CN" sz="1800" dirty="0" err="1">
                <a:solidFill>
                  <a:srgbClr val="404040"/>
                </a:solidFill>
                <a:latin typeface="-apple-system"/>
              </a:rPr>
              <a:t>PagerAdapter</a:t>
            </a:r>
            <a:endParaRPr lang="en-US" altLang="zh-CN" sz="1800" dirty="0">
              <a:solidFill>
                <a:srgbClr val="404040"/>
              </a:solidFill>
              <a:latin typeface="-apple-system"/>
            </a:endParaRPr>
          </a:p>
          <a:p>
            <a:pPr lvl="1">
              <a:buFont typeface="Wingdings" panose="05000000000000000000" pitchFamily="2" charset="2"/>
              <a:buChar char="Ø"/>
            </a:pPr>
            <a:r>
              <a:rPr lang="en-US" altLang="zh-CN" sz="1800" dirty="0" err="1">
                <a:solidFill>
                  <a:srgbClr val="404040"/>
                </a:solidFill>
                <a:latin typeface="-apple-system"/>
              </a:rPr>
              <a:t>registerOnPageChangeCallback</a:t>
            </a:r>
            <a:r>
              <a:rPr lang="en-US" altLang="zh-CN" sz="1800" dirty="0">
                <a:solidFill>
                  <a:srgbClr val="404040"/>
                </a:solidFill>
                <a:latin typeface="-apple-system"/>
              </a:rPr>
              <a:t> </a:t>
            </a:r>
            <a:r>
              <a:rPr lang="zh-CN" altLang="en-US" sz="1800" dirty="0">
                <a:solidFill>
                  <a:srgbClr val="404040"/>
                </a:solidFill>
                <a:latin typeface="-apple-system"/>
              </a:rPr>
              <a:t>替换 </a:t>
            </a:r>
            <a:r>
              <a:rPr lang="en-US" altLang="zh-CN" sz="1800" dirty="0" err="1">
                <a:solidFill>
                  <a:srgbClr val="404040"/>
                </a:solidFill>
                <a:latin typeface="-apple-system"/>
              </a:rPr>
              <a:t>addPageChangeListener</a:t>
            </a:r>
            <a:endParaRPr lang="zh-CN" altLang="en-US" sz="1800" dirty="0"/>
          </a:p>
          <a:p>
            <a:r>
              <a:rPr lang="en-US" altLang="zh-CN" dirty="0"/>
              <a:t>ViewPager2</a:t>
            </a:r>
            <a:r>
              <a:rPr lang="zh-CN" altLang="en-US" dirty="0"/>
              <a:t>的功能特点：</a:t>
            </a:r>
            <a:endParaRPr lang="en-US" altLang="zh-CN" b="0" i="0" dirty="0">
              <a:solidFill>
                <a:srgbClr val="404040"/>
              </a:solidFill>
              <a:effectLst/>
              <a:latin typeface="-apple-system"/>
            </a:endParaRPr>
          </a:p>
          <a:p>
            <a:pPr lvl="1">
              <a:buFont typeface="Wingdings" panose="05000000000000000000" pitchFamily="2" charset="2"/>
              <a:buChar char="Ø"/>
            </a:pPr>
            <a:r>
              <a:rPr lang="zh-CN" altLang="en-US" sz="1800" b="0" i="0" dirty="0">
                <a:solidFill>
                  <a:srgbClr val="404040"/>
                </a:solidFill>
                <a:effectLst/>
                <a:latin typeface="-apple-system"/>
              </a:rPr>
              <a:t>允许垂直分页</a:t>
            </a:r>
            <a:endParaRPr lang="en-US" altLang="zh-CN" sz="1800" b="0" i="0" dirty="0">
              <a:solidFill>
                <a:srgbClr val="404040"/>
              </a:solidFill>
              <a:effectLst/>
              <a:latin typeface="-apple-system"/>
            </a:endParaRPr>
          </a:p>
          <a:p>
            <a:pPr lvl="1">
              <a:buFont typeface="Wingdings" panose="05000000000000000000" pitchFamily="2" charset="2"/>
              <a:buChar char="Ø"/>
            </a:pPr>
            <a:r>
              <a:rPr lang="zh-CN" altLang="en-US" sz="1800" b="0" i="0" dirty="0">
                <a:solidFill>
                  <a:srgbClr val="404040"/>
                </a:solidFill>
                <a:effectLst/>
                <a:latin typeface="-apple-system"/>
              </a:rPr>
              <a:t>支持</a:t>
            </a:r>
            <a:r>
              <a:rPr lang="en-US" altLang="zh-CN" sz="1800" b="0" i="0" dirty="0">
                <a:solidFill>
                  <a:srgbClr val="404040"/>
                </a:solidFill>
                <a:effectLst/>
                <a:latin typeface="-apple-system"/>
              </a:rPr>
              <a:t>RTL</a:t>
            </a:r>
            <a:r>
              <a:rPr lang="zh-CN" altLang="en-US" sz="1800" b="0" i="0" dirty="0">
                <a:solidFill>
                  <a:srgbClr val="404040"/>
                </a:solidFill>
                <a:effectLst/>
                <a:latin typeface="-apple-system"/>
              </a:rPr>
              <a:t>布局</a:t>
            </a:r>
            <a:r>
              <a:rPr lang="zh-CN" altLang="en-US" sz="1800" dirty="0">
                <a:solidFill>
                  <a:srgbClr val="404040"/>
                </a:solidFill>
                <a:latin typeface="-apple-system"/>
              </a:rPr>
              <a:t>（自右向左）</a:t>
            </a:r>
            <a:endParaRPr lang="en-US" altLang="zh-CN" sz="1800" dirty="0">
              <a:solidFill>
                <a:srgbClr val="404040"/>
              </a:solidFill>
              <a:latin typeface="-apple-system"/>
            </a:endParaRPr>
          </a:p>
          <a:p>
            <a:pPr lvl="1">
              <a:buFont typeface="Wingdings" panose="05000000000000000000" pitchFamily="2" charset="2"/>
              <a:buChar char="Ø"/>
            </a:pPr>
            <a:r>
              <a:rPr lang="zh-CN" altLang="en-US" sz="1800" dirty="0">
                <a:solidFill>
                  <a:srgbClr val="404040"/>
                </a:solidFill>
                <a:latin typeface="-apple-system"/>
              </a:rPr>
              <a:t>改善数据更改通知</a:t>
            </a:r>
            <a:endParaRPr lang="en-US" altLang="zh-CN" sz="1800" dirty="0">
              <a:solidFill>
                <a:srgbClr val="404040"/>
              </a:solidFill>
              <a:latin typeface="-apple-system"/>
            </a:endParaRPr>
          </a:p>
          <a:p>
            <a:pPr lvl="1">
              <a:buFont typeface="Wingdings" panose="05000000000000000000" pitchFamily="2" charset="2"/>
              <a:buChar char="Ø"/>
            </a:pPr>
            <a:r>
              <a:rPr lang="zh-CN" altLang="en-US" sz="1800" dirty="0">
                <a:solidFill>
                  <a:srgbClr val="404040"/>
                </a:solidFill>
                <a:latin typeface="-apple-system"/>
              </a:rPr>
              <a:t>支持使用代码滚动</a:t>
            </a:r>
            <a:r>
              <a:rPr lang="en-US" altLang="zh-CN" sz="1800" dirty="0">
                <a:solidFill>
                  <a:srgbClr val="404040"/>
                </a:solidFill>
                <a:latin typeface="-apple-system"/>
              </a:rPr>
              <a:t>ViewPager2</a:t>
            </a:r>
          </a:p>
          <a:p>
            <a:pPr lvl="1">
              <a:buFont typeface="Wingdings" panose="05000000000000000000" pitchFamily="2" charset="2"/>
              <a:buChar char="Ø"/>
            </a:pPr>
            <a:r>
              <a:rPr lang="zh-CN" altLang="en-US" sz="1800" dirty="0">
                <a:solidFill>
                  <a:srgbClr val="404040"/>
                </a:solidFill>
                <a:latin typeface="-apple-system"/>
              </a:rPr>
              <a:t>支持局部刷新</a:t>
            </a:r>
            <a:endParaRPr lang="en-US" altLang="zh-CN" sz="1800" dirty="0">
              <a:solidFill>
                <a:srgbClr val="404040"/>
              </a:solidFill>
              <a:latin typeface="-apple-system"/>
            </a:endParaRPr>
          </a:p>
          <a:p>
            <a:pPr lvl="1">
              <a:buFont typeface="Wingdings" panose="05000000000000000000" pitchFamily="2" charset="2"/>
              <a:buChar char="Ø"/>
            </a:pPr>
            <a:r>
              <a:rPr lang="zh-CN" altLang="en-US" sz="1800" dirty="0">
                <a:solidFill>
                  <a:srgbClr val="404040"/>
                </a:solidFill>
                <a:latin typeface="-apple-system"/>
              </a:rPr>
              <a:t>引入了</a:t>
            </a:r>
            <a:r>
              <a:rPr lang="en-US" altLang="zh-CN" sz="1800" dirty="0" err="1">
                <a:solidFill>
                  <a:srgbClr val="404040"/>
                </a:solidFill>
                <a:latin typeface="-apple-system"/>
              </a:rPr>
              <a:t>MarginPageTransformer</a:t>
            </a:r>
            <a:r>
              <a:rPr lang="zh-CN" altLang="en-US" sz="1800" dirty="0">
                <a:solidFill>
                  <a:srgbClr val="404040"/>
                </a:solidFill>
                <a:latin typeface="-apple-system"/>
              </a:rPr>
              <a:t>以提供在页面之间创建控件的功能</a:t>
            </a:r>
            <a:endParaRPr lang="en-US" altLang="zh-CN" sz="1800" dirty="0">
              <a:solidFill>
                <a:srgbClr val="404040"/>
              </a:solidFill>
              <a:latin typeface="-apple-system"/>
            </a:endParaRPr>
          </a:p>
          <a:p>
            <a:pPr lvl="1">
              <a:buFont typeface="Wingdings" panose="05000000000000000000" pitchFamily="2" charset="2"/>
              <a:buChar char="Ø"/>
            </a:pPr>
            <a:r>
              <a:rPr lang="zh-CN" altLang="en-US" sz="1800" dirty="0">
                <a:solidFill>
                  <a:srgbClr val="404040"/>
                </a:solidFill>
                <a:latin typeface="-apple-system"/>
              </a:rPr>
              <a:t>引入了</a:t>
            </a:r>
            <a:r>
              <a:rPr lang="en-US" altLang="zh-CN" sz="1800" dirty="0" err="1">
                <a:solidFill>
                  <a:srgbClr val="404040"/>
                </a:solidFill>
                <a:latin typeface="-apple-system"/>
              </a:rPr>
              <a:t>CompositePageTransformer</a:t>
            </a:r>
            <a:r>
              <a:rPr lang="en-US" altLang="zh-CN" sz="1800" dirty="0">
                <a:solidFill>
                  <a:srgbClr val="404040"/>
                </a:solidFill>
                <a:latin typeface="-apple-system"/>
              </a:rPr>
              <a:t> </a:t>
            </a:r>
            <a:r>
              <a:rPr lang="zh-CN" altLang="en-US" sz="1800" dirty="0">
                <a:solidFill>
                  <a:srgbClr val="404040"/>
                </a:solidFill>
                <a:latin typeface="-apple-system"/>
              </a:rPr>
              <a:t>来组合多个</a:t>
            </a:r>
            <a:r>
              <a:rPr lang="en-US" altLang="zh-CN" sz="1800" dirty="0">
                <a:solidFill>
                  <a:srgbClr val="404040"/>
                </a:solidFill>
                <a:latin typeface="-apple-system"/>
              </a:rPr>
              <a:t> Page Transformer</a:t>
            </a:r>
          </a:p>
          <a:p>
            <a:pPr>
              <a:buFont typeface="Wingdings" panose="05000000000000000000" pitchFamily="2" charset="2"/>
              <a:buChar char="Ø"/>
            </a:pPr>
            <a:r>
              <a:rPr lang="zh-CN" altLang="en-US" sz="2200" dirty="0">
                <a:latin typeface="-apple-system"/>
              </a:rPr>
              <a:t>使用方法参考</a:t>
            </a:r>
            <a:r>
              <a:rPr lang="en-US" altLang="zh-CN" sz="2200" dirty="0">
                <a:latin typeface="-apple-system"/>
              </a:rPr>
              <a:t>demo</a:t>
            </a:r>
            <a:r>
              <a:rPr lang="zh-CN" altLang="en-US" sz="2200" dirty="0">
                <a:latin typeface="-apple-system"/>
              </a:rPr>
              <a:t>：</a:t>
            </a:r>
            <a:r>
              <a:rPr lang="en-US" altLang="zh-CN" sz="2200" dirty="0">
                <a:latin typeface="-apple-system"/>
              </a:rPr>
              <a:t>https://blog.csdn.net/xiangshiweiyu_hd/article/details/104005810</a:t>
            </a:r>
          </a:p>
        </p:txBody>
      </p:sp>
      <p:sp>
        <p:nvSpPr>
          <p:cNvPr id="3" name="标题 2">
            <a:extLst>
              <a:ext uri="{FF2B5EF4-FFF2-40B4-BE49-F238E27FC236}">
                <a16:creationId xmlns:a16="http://schemas.microsoft.com/office/drawing/2014/main" id="{C9C97411-86CA-4551-9AD1-E4AD65304BD7}"/>
              </a:ext>
            </a:extLst>
          </p:cNvPr>
          <p:cNvSpPr>
            <a:spLocks noGrp="1"/>
          </p:cNvSpPr>
          <p:nvPr>
            <p:ph type="title"/>
          </p:nvPr>
        </p:nvSpPr>
        <p:spPr/>
        <p:txBody>
          <a:bodyPr/>
          <a:lstStyle/>
          <a:p>
            <a:r>
              <a:rPr lang="en-US" altLang="zh-CN" dirty="0"/>
              <a:t> 5.4.6 ViewPager2</a:t>
            </a:r>
            <a:endParaRPr lang="zh-CN" altLang="en-US" dirty="0"/>
          </a:p>
        </p:txBody>
      </p:sp>
    </p:spTree>
    <p:extLst>
      <p:ext uri="{BB962C8B-B14F-4D97-AF65-F5344CB8AC3E}">
        <p14:creationId xmlns:p14="http://schemas.microsoft.com/office/powerpoint/2010/main" val="397627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1"/>
          <p:cNvSpPr>
            <a:spLocks noGrp="1"/>
          </p:cNvSpPr>
          <p:nvPr>
            <p:ph idx="1"/>
          </p:nvPr>
        </p:nvSpPr>
        <p:spPr>
          <a:xfrm>
            <a:off x="609521" y="1154431"/>
            <a:ext cx="3715190" cy="5170170"/>
          </a:xfrm>
        </p:spPr>
        <p:txBody>
          <a:bodyPr>
            <a:normAutofit/>
          </a:bodyPr>
          <a:lstStyle/>
          <a:p>
            <a:pPr>
              <a:lnSpc>
                <a:spcPct val="150000"/>
              </a:lnSpc>
            </a:pPr>
            <a:r>
              <a:rPr lang="zh-CN" altLang="en-US" sz="2400" dirty="0"/>
              <a:t>综合使用底部导航、ViewPager、Fragment等构建常见的</a:t>
            </a:r>
            <a:r>
              <a:rPr lang="en-US" altLang="zh-CN" sz="2400" dirty="0"/>
              <a:t>APP</a:t>
            </a:r>
            <a:r>
              <a:rPr lang="zh-CN" altLang="en-US" sz="2400" dirty="0"/>
              <a:t>导航。</a:t>
            </a:r>
          </a:p>
        </p:txBody>
      </p:sp>
      <p:sp>
        <p:nvSpPr>
          <p:cNvPr id="55299" name="标题 2"/>
          <p:cNvSpPr>
            <a:spLocks noGrp="1"/>
          </p:cNvSpPr>
          <p:nvPr>
            <p:ph type="title"/>
          </p:nvPr>
        </p:nvSpPr>
        <p:spPr/>
        <p:txBody>
          <a:bodyPr/>
          <a:lstStyle/>
          <a:p>
            <a:r>
              <a:rPr lang="zh-CN" altLang="en-US" dirty="0"/>
              <a:t> </a:t>
            </a:r>
            <a:r>
              <a:rPr lang="en-US" altLang="zh-CN" dirty="0"/>
              <a:t>5.4.7 </a:t>
            </a:r>
            <a:r>
              <a:rPr lang="zh-CN" altLang="en-US" dirty="0"/>
              <a:t>Android项目导航综合实例</a:t>
            </a:r>
          </a:p>
        </p:txBody>
      </p:sp>
      <p:pic>
        <p:nvPicPr>
          <p:cNvPr id="15" name="图片 14">
            <a:extLst>
              <a:ext uri="{FF2B5EF4-FFF2-40B4-BE49-F238E27FC236}">
                <a16:creationId xmlns:a16="http://schemas.microsoft.com/office/drawing/2014/main" id="{E31DE4F8-AB07-4C2B-8414-A7BA385E4237}"/>
              </a:ext>
            </a:extLst>
          </p:cNvPr>
          <p:cNvPicPr>
            <a:picLocks noChangeAspect="1"/>
          </p:cNvPicPr>
          <p:nvPr/>
        </p:nvPicPr>
        <p:blipFill>
          <a:blip r:embed="rId2"/>
          <a:stretch>
            <a:fillRect/>
          </a:stretch>
        </p:blipFill>
        <p:spPr>
          <a:xfrm>
            <a:off x="5447134" y="1630763"/>
            <a:ext cx="2376265" cy="4238541"/>
          </a:xfrm>
          <a:prstGeom prst="rect">
            <a:avLst/>
          </a:prstGeom>
        </p:spPr>
      </p:pic>
      <p:pic>
        <p:nvPicPr>
          <p:cNvPr id="17" name="图片 16">
            <a:extLst>
              <a:ext uri="{FF2B5EF4-FFF2-40B4-BE49-F238E27FC236}">
                <a16:creationId xmlns:a16="http://schemas.microsoft.com/office/drawing/2014/main" id="{E287063C-D601-4A72-849A-C1749746BE5C}"/>
              </a:ext>
            </a:extLst>
          </p:cNvPr>
          <p:cNvPicPr>
            <a:picLocks noChangeAspect="1"/>
          </p:cNvPicPr>
          <p:nvPr/>
        </p:nvPicPr>
        <p:blipFill>
          <a:blip r:embed="rId3"/>
          <a:stretch>
            <a:fillRect/>
          </a:stretch>
        </p:blipFill>
        <p:spPr>
          <a:xfrm>
            <a:off x="8464715" y="1639891"/>
            <a:ext cx="2386968" cy="4238541"/>
          </a:xfrm>
          <a:prstGeom prst="rect">
            <a:avLst/>
          </a:prstGeom>
        </p:spPr>
      </p:pic>
      <p:sp>
        <p:nvSpPr>
          <p:cNvPr id="18" name="文本框 17">
            <a:extLst>
              <a:ext uri="{FF2B5EF4-FFF2-40B4-BE49-F238E27FC236}">
                <a16:creationId xmlns:a16="http://schemas.microsoft.com/office/drawing/2014/main" id="{6DC778B8-59E2-4364-96FE-D7859D5B618B}"/>
              </a:ext>
            </a:extLst>
          </p:cNvPr>
          <p:cNvSpPr txBox="1"/>
          <p:nvPr/>
        </p:nvSpPr>
        <p:spPr>
          <a:xfrm>
            <a:off x="6160458" y="5909677"/>
            <a:ext cx="1107996" cy="369332"/>
          </a:xfrm>
          <a:prstGeom prst="rect">
            <a:avLst/>
          </a:prstGeom>
          <a:noFill/>
          <a:ln>
            <a:noFill/>
          </a:ln>
        </p:spPr>
        <p:txBody>
          <a:bodyPr wrap="none" rtlCol="0">
            <a:spAutoFit/>
          </a:bodyPr>
          <a:lstStyle/>
          <a:p>
            <a:r>
              <a:rPr lang="zh-CN" altLang="en-US" dirty="0"/>
              <a:t>底部导航</a:t>
            </a:r>
          </a:p>
        </p:txBody>
      </p:sp>
      <p:sp>
        <p:nvSpPr>
          <p:cNvPr id="24" name="文本框 23">
            <a:extLst>
              <a:ext uri="{FF2B5EF4-FFF2-40B4-BE49-F238E27FC236}">
                <a16:creationId xmlns:a16="http://schemas.microsoft.com/office/drawing/2014/main" id="{F805F148-3EE1-45D7-BB77-C997C7E4AF76}"/>
              </a:ext>
            </a:extLst>
          </p:cNvPr>
          <p:cNvSpPr txBox="1"/>
          <p:nvPr/>
        </p:nvSpPr>
        <p:spPr>
          <a:xfrm>
            <a:off x="9104201" y="5909677"/>
            <a:ext cx="877163" cy="369332"/>
          </a:xfrm>
          <a:prstGeom prst="rect">
            <a:avLst/>
          </a:prstGeom>
          <a:noFill/>
          <a:ln>
            <a:noFill/>
          </a:ln>
        </p:spPr>
        <p:txBody>
          <a:bodyPr wrap="none" rtlCol="0">
            <a:spAutoFit/>
          </a:bodyPr>
          <a:lstStyle/>
          <a:p>
            <a:r>
              <a:rPr lang="zh-CN" altLang="en-US" dirty="0"/>
              <a:t>内导航</a:t>
            </a:r>
          </a:p>
        </p:txBody>
      </p:sp>
    </p:spTree>
    <p:extLst>
      <p:ext uri="{BB962C8B-B14F-4D97-AF65-F5344CB8AC3E}">
        <p14:creationId xmlns:p14="http://schemas.microsoft.com/office/powerpoint/2010/main" val="412180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1"/>
          <p:cNvSpPr>
            <a:spLocks noGrp="1"/>
          </p:cNvSpPr>
          <p:nvPr>
            <p:ph idx="1"/>
          </p:nvPr>
        </p:nvSpPr>
        <p:spPr>
          <a:xfrm>
            <a:off x="550590" y="1340768"/>
            <a:ext cx="11131008" cy="4389437"/>
          </a:xfrm>
        </p:spPr>
        <p:txBody>
          <a:bodyPr/>
          <a:lstStyle/>
          <a:p>
            <a:pPr marL="484187" indent="-457200">
              <a:lnSpc>
                <a:spcPct val="150000"/>
              </a:lnSpc>
              <a:buClr>
                <a:schemeClr val="tx1"/>
              </a:buClr>
              <a:buFont typeface="+mj-lt"/>
              <a:buAutoNum type="arabicPeriod"/>
            </a:pPr>
            <a:r>
              <a:rPr lang="zh-CN" altLang="en-US" sz="2400" dirty="0"/>
              <a:t>底部导航</a:t>
            </a:r>
            <a:endParaRPr lang="en-US" altLang="zh-CN" sz="2400" dirty="0"/>
          </a:p>
          <a:p>
            <a:pPr lvl="1">
              <a:lnSpc>
                <a:spcPct val="150000"/>
              </a:lnSpc>
            </a:pPr>
            <a:r>
              <a:rPr lang="zh-CN" altLang="en-US" sz="2000" dirty="0"/>
              <a:t>与动态的使用Fragment一致，可切换到</a:t>
            </a:r>
            <a:r>
              <a:rPr lang="en-US" altLang="zh-CN" sz="2000" dirty="0"/>
              <a:t>4</a:t>
            </a:r>
            <a:r>
              <a:rPr lang="zh-CN" altLang="en-US" sz="2000" dirty="0"/>
              <a:t>个不同的页面。</a:t>
            </a:r>
            <a:endParaRPr lang="en-US" altLang="zh-CN" sz="2000" dirty="0"/>
          </a:p>
          <a:p>
            <a:pPr lvl="1">
              <a:lnSpc>
                <a:spcPct val="150000"/>
              </a:lnSpc>
            </a:pPr>
            <a:r>
              <a:rPr lang="zh-CN" altLang="en-US" sz="2000" dirty="0"/>
              <a:t>使用 </a:t>
            </a:r>
            <a:r>
              <a:rPr lang="en-US" altLang="zh-CN" sz="2000" dirty="0" err="1"/>
              <a:t>ViewPager</a:t>
            </a:r>
            <a:r>
              <a:rPr lang="en-US" altLang="zh-CN" sz="2000" dirty="0"/>
              <a:t>(</a:t>
            </a:r>
            <a:r>
              <a:rPr lang="zh-CN" altLang="en-US" sz="2000" dirty="0"/>
              <a:t>或</a:t>
            </a:r>
            <a:r>
              <a:rPr lang="en-US" altLang="zh-CN" sz="2000" dirty="0" err="1"/>
              <a:t>FrameLayout</a:t>
            </a:r>
            <a:r>
              <a:rPr lang="en-US" altLang="zh-CN" sz="2000" dirty="0"/>
              <a:t>)</a:t>
            </a:r>
            <a:r>
              <a:rPr lang="zh-CN" altLang="en-US" sz="2000" dirty="0"/>
              <a:t>存放碎片。</a:t>
            </a:r>
            <a:endParaRPr lang="en-US" altLang="zh-CN" sz="2000" dirty="0"/>
          </a:p>
          <a:p>
            <a:pPr marL="484187" indent="-457200">
              <a:lnSpc>
                <a:spcPct val="150000"/>
              </a:lnSpc>
              <a:buClr>
                <a:schemeClr val="tx1"/>
              </a:buClr>
              <a:buFont typeface="+mj-lt"/>
              <a:buAutoNum type="arabicPeriod"/>
            </a:pPr>
            <a:r>
              <a:rPr lang="zh-CN" altLang="en-US" sz="2400" dirty="0"/>
              <a:t>底部导航“首页”切换到</a:t>
            </a:r>
            <a:r>
              <a:rPr lang="en-US" altLang="zh-CN" sz="2400" dirty="0" err="1"/>
              <a:t>HomeFragment</a:t>
            </a:r>
            <a:r>
              <a:rPr lang="zh-CN" altLang="en-US" sz="2400" dirty="0"/>
              <a:t>碎片</a:t>
            </a:r>
            <a:endParaRPr lang="en-US" altLang="zh-CN" sz="2400" dirty="0"/>
          </a:p>
          <a:p>
            <a:pPr lvl="1">
              <a:lnSpc>
                <a:spcPct val="150000"/>
              </a:lnSpc>
            </a:pPr>
            <a:r>
              <a:rPr lang="zh-CN" altLang="en-US" sz="2000" dirty="0"/>
              <a:t>“首页”碎片嵌套了若干个简单碎片：任意数量内导航</a:t>
            </a:r>
            <a:endParaRPr lang="en-US" altLang="zh-CN" sz="2000" dirty="0"/>
          </a:p>
          <a:p>
            <a:pPr lvl="1">
              <a:lnSpc>
                <a:spcPct val="150000"/>
              </a:lnSpc>
            </a:pPr>
            <a:r>
              <a:rPr lang="zh-CN" altLang="en-US" sz="2000" dirty="0"/>
              <a:t>“首页”碎片采用顶部单选按钮组实现导航，用</a:t>
            </a:r>
            <a:r>
              <a:rPr lang="en-US" altLang="zh-CN" sz="2000" dirty="0" err="1"/>
              <a:t>HorizontalScrollView</a:t>
            </a:r>
            <a:r>
              <a:rPr lang="zh-CN" altLang="en-US" sz="2000" dirty="0"/>
              <a:t>存放单选按钮组</a:t>
            </a:r>
            <a:endParaRPr lang="en-US" altLang="zh-CN" sz="2000" dirty="0"/>
          </a:p>
          <a:p>
            <a:pPr lvl="1">
              <a:lnSpc>
                <a:spcPct val="150000"/>
              </a:lnSpc>
            </a:pPr>
            <a:r>
              <a:rPr lang="zh-CN" altLang="en-US" sz="2000" dirty="0"/>
              <a:t>使用了</a:t>
            </a:r>
            <a:r>
              <a:rPr lang="en-US" altLang="zh-CN" sz="2000" dirty="0" err="1"/>
              <a:t>ViewPager</a:t>
            </a:r>
            <a:r>
              <a:rPr lang="zh-CN" altLang="en-US" sz="2000" dirty="0"/>
              <a:t>存放碎片，每一个碎片是一个简单的</a:t>
            </a:r>
            <a:r>
              <a:rPr lang="en-US" altLang="zh-CN" sz="2000" dirty="0" err="1"/>
              <a:t>NewsChannelFragment</a:t>
            </a:r>
            <a:r>
              <a:rPr lang="zh-CN" altLang="en-US" sz="2000" dirty="0"/>
              <a:t>动态碎片</a:t>
            </a:r>
            <a:endParaRPr lang="en-US" altLang="zh-CN" sz="2000" dirty="0"/>
          </a:p>
        </p:txBody>
      </p:sp>
      <p:sp>
        <p:nvSpPr>
          <p:cNvPr id="56323" name="标题 2"/>
          <p:cNvSpPr>
            <a:spLocks noGrp="1"/>
          </p:cNvSpPr>
          <p:nvPr>
            <p:ph type="title"/>
          </p:nvPr>
        </p:nvSpPr>
        <p:spPr/>
        <p:txBody>
          <a:bodyPr/>
          <a:lstStyle/>
          <a:p>
            <a:r>
              <a:rPr lang="zh-CN" altLang="en-US" dirty="0"/>
              <a:t> </a:t>
            </a:r>
            <a:r>
              <a:rPr lang="en-US" altLang="zh-CN" dirty="0"/>
              <a:t>5.4.7 </a:t>
            </a:r>
            <a:r>
              <a:rPr lang="zh-CN" altLang="en-US" dirty="0"/>
              <a:t>Android项目导航综合实例</a:t>
            </a:r>
          </a:p>
        </p:txBody>
      </p:sp>
    </p:spTree>
    <p:extLst>
      <p:ext uri="{BB962C8B-B14F-4D97-AF65-F5344CB8AC3E}">
        <p14:creationId xmlns:p14="http://schemas.microsoft.com/office/powerpoint/2010/main" val="347277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与动态使用</a:t>
            </a:r>
            <a:r>
              <a:rPr lang="en-US" altLang="zh-CN" dirty="0"/>
              <a:t>Fragment</a:t>
            </a:r>
            <a:r>
              <a:rPr lang="zh-CN" altLang="en-US" dirty="0"/>
              <a:t>的实例相同。</a:t>
            </a:r>
            <a:endParaRPr lang="en-US" altLang="zh-CN" dirty="0"/>
          </a:p>
          <a:p>
            <a:pPr lvl="1"/>
            <a:r>
              <a:rPr lang="zh-CN" altLang="en-US" dirty="0"/>
              <a:t>设置</a:t>
            </a:r>
            <a:r>
              <a:rPr lang="en-US" altLang="zh-CN" dirty="0"/>
              <a:t>content_main.xml</a:t>
            </a:r>
            <a:r>
              <a:rPr lang="zh-CN" altLang="en-US" dirty="0"/>
              <a:t>，用</a:t>
            </a:r>
            <a:r>
              <a:rPr lang="en-US" altLang="zh-CN" dirty="0" err="1"/>
              <a:t>ViewPager</a:t>
            </a:r>
            <a:r>
              <a:rPr lang="zh-CN" altLang="en-US" dirty="0"/>
              <a:t>存放碎片。</a:t>
            </a:r>
            <a:endParaRPr lang="en-US" altLang="zh-CN" dirty="0"/>
          </a:p>
          <a:p>
            <a:pPr lvl="1"/>
            <a:r>
              <a:rPr lang="zh-CN" altLang="en-US" dirty="0"/>
              <a:t>底部导航采用布局文件</a:t>
            </a:r>
            <a:r>
              <a:rPr lang="en-US" altLang="zh-CN" dirty="0"/>
              <a:t>bottom.xml</a:t>
            </a:r>
          </a:p>
          <a:p>
            <a:pPr lvl="1"/>
            <a:endParaRPr lang="zh-CN" altLang="en-US" dirty="0"/>
          </a:p>
        </p:txBody>
      </p:sp>
      <p:sp>
        <p:nvSpPr>
          <p:cNvPr id="3" name="标题 2"/>
          <p:cNvSpPr>
            <a:spLocks noGrp="1"/>
          </p:cNvSpPr>
          <p:nvPr>
            <p:ph type="title"/>
          </p:nvPr>
        </p:nvSpPr>
        <p:spPr/>
        <p:txBody>
          <a:bodyPr>
            <a:normAutofit/>
          </a:bodyPr>
          <a:lstStyle/>
          <a:p>
            <a:r>
              <a:rPr lang="en-US" altLang="zh-CN" dirty="0"/>
              <a:t>1.</a:t>
            </a:r>
            <a:r>
              <a:rPr lang="zh-CN" altLang="en-US" dirty="0"/>
              <a:t>底部导航</a:t>
            </a:r>
            <a:r>
              <a:rPr lang="en-US" altLang="zh-CN" dirty="0"/>
              <a:t> </a:t>
            </a:r>
            <a:endParaRPr lang="zh-CN" altLang="en-US" dirty="0"/>
          </a:p>
        </p:txBody>
      </p:sp>
      <p:sp>
        <p:nvSpPr>
          <p:cNvPr id="5" name="矩形 4"/>
          <p:cNvSpPr/>
          <p:nvPr/>
        </p:nvSpPr>
        <p:spPr>
          <a:xfrm>
            <a:off x="1949507" y="4987307"/>
            <a:ext cx="4723785" cy="362857"/>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 name="矩形 5"/>
          <p:cNvSpPr/>
          <p:nvPr/>
        </p:nvSpPr>
        <p:spPr>
          <a:xfrm>
            <a:off x="1865698" y="2686067"/>
            <a:ext cx="5462829" cy="2188029"/>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7" name="线形标注 1 6"/>
          <p:cNvSpPr/>
          <p:nvPr/>
        </p:nvSpPr>
        <p:spPr>
          <a:xfrm>
            <a:off x="8044714" y="2693686"/>
            <a:ext cx="3001889" cy="441960"/>
          </a:xfrm>
          <a:prstGeom prst="borderCallout1">
            <a:avLst>
              <a:gd name="adj1" fmla="val 42888"/>
              <a:gd name="adj2" fmla="val -2642"/>
              <a:gd name="adj3" fmla="val 129741"/>
              <a:gd name="adj4" fmla="val -23612"/>
            </a:avLst>
          </a:prstGeom>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a:t>放碎片的容器</a:t>
            </a:r>
          </a:p>
        </p:txBody>
      </p:sp>
      <p:sp>
        <p:nvSpPr>
          <p:cNvPr id="8" name="线形标注 1 7"/>
          <p:cNvSpPr/>
          <p:nvPr/>
        </p:nvSpPr>
        <p:spPr>
          <a:xfrm>
            <a:off x="8044714" y="4917274"/>
            <a:ext cx="3001889" cy="441960"/>
          </a:xfrm>
          <a:prstGeom prst="borderCallout1">
            <a:avLst>
              <a:gd name="adj1" fmla="val 42888"/>
              <a:gd name="adj2" fmla="val -2642"/>
              <a:gd name="adj3" fmla="val 50431"/>
              <a:gd name="adj4" fmla="val -44424"/>
            </a:avLst>
          </a:prstGeom>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a:t>底部导航</a:t>
            </a:r>
          </a:p>
        </p:txBody>
      </p:sp>
      <p:sp>
        <p:nvSpPr>
          <p:cNvPr id="4" name="矩形 3">
            <a:extLst>
              <a:ext uri="{FF2B5EF4-FFF2-40B4-BE49-F238E27FC236}">
                <a16:creationId xmlns:a16="http://schemas.microsoft.com/office/drawing/2014/main" id="{8D8D9831-85C0-4743-A621-E12964E85A69}"/>
              </a:ext>
            </a:extLst>
          </p:cNvPr>
          <p:cNvSpPr/>
          <p:nvPr/>
        </p:nvSpPr>
        <p:spPr>
          <a:xfrm>
            <a:off x="1865698" y="2790395"/>
            <a:ext cx="6092825" cy="2677656"/>
          </a:xfrm>
          <a:prstGeom prst="rect">
            <a:avLst/>
          </a:prstGeom>
        </p:spPr>
        <p:txBody>
          <a:bodyPr>
            <a:spAutoFit/>
          </a:bodyPr>
          <a:lstStyle/>
          <a:p>
            <a:r>
              <a:rPr lang="en-US" altLang="zh-CN" sz="2400" dirty="0">
                <a:solidFill>
                  <a:srgbClr val="000000"/>
                </a:solidFill>
                <a:latin typeface="??"/>
              </a:rPr>
              <a:t>&lt;</a:t>
            </a:r>
            <a:r>
              <a:rPr lang="en-US" altLang="zh-CN" sz="2400" b="1" dirty="0" err="1">
                <a:solidFill>
                  <a:srgbClr val="000080"/>
                </a:solidFill>
                <a:latin typeface="??"/>
              </a:rPr>
              <a:t>androidx.viewpager.widget.ViewPager</a:t>
            </a:r>
            <a:br>
              <a:rPr lang="en-US" altLang="zh-CN" sz="2400" b="1" dirty="0">
                <a:solidFill>
                  <a:srgbClr val="000080"/>
                </a:solidFill>
                <a:latin typeface="??"/>
              </a:rPr>
            </a:br>
            <a:r>
              <a:rPr lang="en-US" altLang="zh-CN" sz="2400" b="1" dirty="0">
                <a:solidFill>
                  <a:srgbClr val="000080"/>
                </a:solidFill>
                <a:latin typeface="??"/>
              </a:rPr>
              <a:t>    </a:t>
            </a:r>
            <a:r>
              <a:rPr lang="en-US" altLang="zh-CN" sz="2400" b="1" dirty="0" err="1">
                <a:solidFill>
                  <a:srgbClr val="660E7A"/>
                </a:solidFill>
                <a:latin typeface="??"/>
              </a:rPr>
              <a:t>android</a:t>
            </a:r>
            <a:r>
              <a:rPr lang="en-US" altLang="zh-CN" sz="2400" b="1" dirty="0" err="1">
                <a:solidFill>
                  <a:srgbClr val="0000FF"/>
                </a:solidFill>
                <a:latin typeface="??"/>
              </a:rPr>
              <a:t>:id</a:t>
            </a:r>
            <a:r>
              <a:rPr lang="en-US" altLang="zh-CN" sz="2400" b="1" dirty="0">
                <a:solidFill>
                  <a:srgbClr val="0000FF"/>
                </a:solidFill>
                <a:latin typeface="??"/>
              </a:rPr>
              <a:t>=</a:t>
            </a:r>
            <a:r>
              <a:rPr lang="en-US" altLang="zh-CN" sz="2400" b="1" dirty="0">
                <a:solidFill>
                  <a:srgbClr val="008000"/>
                </a:solidFill>
                <a:latin typeface="??"/>
              </a:rPr>
              <a:t>"@+id/</a:t>
            </a:r>
            <a:r>
              <a:rPr lang="en-US" altLang="zh-CN" sz="2400" b="1" dirty="0" err="1">
                <a:solidFill>
                  <a:srgbClr val="008000"/>
                </a:solidFill>
                <a:latin typeface="??"/>
              </a:rPr>
              <a:t>viewPager</a:t>
            </a:r>
            <a:r>
              <a:rPr lang="en-US" altLang="zh-CN" sz="2400" b="1" dirty="0">
                <a:solidFill>
                  <a:srgbClr val="008000"/>
                </a:solidFill>
                <a:latin typeface="??"/>
              </a:rPr>
              <a:t>"</a:t>
            </a:r>
            <a:br>
              <a:rPr lang="en-US" altLang="zh-CN" sz="2400" b="1" dirty="0">
                <a:solidFill>
                  <a:srgbClr val="008000"/>
                </a:solidFill>
                <a:latin typeface="??"/>
              </a:rPr>
            </a:br>
            <a:r>
              <a:rPr lang="en-US" altLang="zh-CN" sz="2400" b="1" dirty="0">
                <a:solidFill>
                  <a:srgbClr val="008000"/>
                </a:solidFill>
                <a:latin typeface="??"/>
              </a:rPr>
              <a:t>    </a:t>
            </a:r>
            <a:r>
              <a:rPr lang="en-US" altLang="zh-CN" sz="2400" b="1" dirty="0" err="1">
                <a:solidFill>
                  <a:srgbClr val="660E7A"/>
                </a:solidFill>
                <a:latin typeface="??"/>
              </a:rPr>
              <a:t>android</a:t>
            </a:r>
            <a:r>
              <a:rPr lang="en-US" altLang="zh-CN" sz="2400" b="1" dirty="0" err="1">
                <a:solidFill>
                  <a:srgbClr val="0000FF"/>
                </a:solidFill>
                <a:latin typeface="??"/>
              </a:rPr>
              <a:t>:layout_width</a:t>
            </a:r>
            <a:r>
              <a:rPr lang="en-US" altLang="zh-CN" sz="2400" b="1" dirty="0">
                <a:solidFill>
                  <a:srgbClr val="0000FF"/>
                </a:solidFill>
                <a:latin typeface="??"/>
              </a:rPr>
              <a:t>=</a:t>
            </a:r>
            <a:r>
              <a:rPr lang="en-US" altLang="zh-CN" sz="2400" b="1" dirty="0">
                <a:solidFill>
                  <a:srgbClr val="008000"/>
                </a:solidFill>
                <a:latin typeface="??"/>
              </a:rPr>
              <a:t>"</a:t>
            </a:r>
            <a:r>
              <a:rPr lang="en-US" altLang="zh-CN" sz="2400" b="1" dirty="0" err="1">
                <a:solidFill>
                  <a:srgbClr val="008000"/>
                </a:solidFill>
                <a:latin typeface="??"/>
              </a:rPr>
              <a:t>match_parent</a:t>
            </a:r>
            <a:r>
              <a:rPr lang="en-US" altLang="zh-CN" sz="2400" b="1" dirty="0">
                <a:solidFill>
                  <a:srgbClr val="008000"/>
                </a:solidFill>
                <a:latin typeface="??"/>
              </a:rPr>
              <a:t>"</a:t>
            </a:r>
            <a:br>
              <a:rPr lang="en-US" altLang="zh-CN" sz="2400" b="1" dirty="0">
                <a:solidFill>
                  <a:srgbClr val="008000"/>
                </a:solidFill>
                <a:latin typeface="??"/>
              </a:rPr>
            </a:br>
            <a:r>
              <a:rPr lang="en-US" altLang="zh-CN" sz="2400" b="1" dirty="0">
                <a:solidFill>
                  <a:srgbClr val="008000"/>
                </a:solidFill>
                <a:latin typeface="??"/>
              </a:rPr>
              <a:t>    </a:t>
            </a:r>
            <a:r>
              <a:rPr lang="en-US" altLang="zh-CN" sz="2400" b="1" dirty="0" err="1">
                <a:solidFill>
                  <a:srgbClr val="660E7A"/>
                </a:solidFill>
                <a:latin typeface="??"/>
              </a:rPr>
              <a:t>android</a:t>
            </a:r>
            <a:r>
              <a:rPr lang="en-US" altLang="zh-CN" sz="2400" b="1" dirty="0" err="1">
                <a:solidFill>
                  <a:srgbClr val="0000FF"/>
                </a:solidFill>
                <a:latin typeface="??"/>
              </a:rPr>
              <a:t>:layout_height</a:t>
            </a:r>
            <a:r>
              <a:rPr lang="en-US" altLang="zh-CN" sz="2400" b="1" dirty="0">
                <a:solidFill>
                  <a:srgbClr val="0000FF"/>
                </a:solidFill>
                <a:latin typeface="??"/>
              </a:rPr>
              <a:t>=</a:t>
            </a:r>
            <a:r>
              <a:rPr lang="en-US" altLang="zh-CN" sz="2400" b="1" dirty="0">
                <a:solidFill>
                  <a:srgbClr val="008000"/>
                </a:solidFill>
                <a:latin typeface="??"/>
              </a:rPr>
              <a:t>"</a:t>
            </a:r>
            <a:r>
              <a:rPr lang="en-US" altLang="zh-CN" sz="2400" b="1" dirty="0" err="1">
                <a:solidFill>
                  <a:srgbClr val="008000"/>
                </a:solidFill>
                <a:latin typeface="??"/>
              </a:rPr>
              <a:t>0dp</a:t>
            </a:r>
            <a:r>
              <a:rPr lang="en-US" altLang="zh-CN" sz="2400" b="1" dirty="0">
                <a:solidFill>
                  <a:srgbClr val="008000"/>
                </a:solidFill>
                <a:latin typeface="??"/>
              </a:rPr>
              <a:t>"</a:t>
            </a:r>
            <a:br>
              <a:rPr lang="en-US" altLang="zh-CN" sz="2400" b="1" dirty="0">
                <a:solidFill>
                  <a:srgbClr val="008000"/>
                </a:solidFill>
                <a:latin typeface="??"/>
              </a:rPr>
            </a:br>
            <a:r>
              <a:rPr lang="en-US" altLang="zh-CN" sz="2400" b="1" dirty="0">
                <a:solidFill>
                  <a:srgbClr val="008000"/>
                </a:solidFill>
                <a:latin typeface="??"/>
              </a:rPr>
              <a:t>    </a:t>
            </a:r>
            <a:r>
              <a:rPr lang="en-US" altLang="zh-CN" sz="2400" b="1" dirty="0" err="1">
                <a:solidFill>
                  <a:srgbClr val="660E7A"/>
                </a:solidFill>
                <a:latin typeface="??"/>
              </a:rPr>
              <a:t>android</a:t>
            </a:r>
            <a:r>
              <a:rPr lang="en-US" altLang="zh-CN" sz="2400" b="1" dirty="0" err="1">
                <a:solidFill>
                  <a:srgbClr val="0000FF"/>
                </a:solidFill>
                <a:latin typeface="??"/>
              </a:rPr>
              <a:t>:layout_weight</a:t>
            </a:r>
            <a:r>
              <a:rPr lang="en-US" altLang="zh-CN" sz="2400" b="1" dirty="0">
                <a:solidFill>
                  <a:srgbClr val="0000FF"/>
                </a:solidFill>
                <a:latin typeface="??"/>
              </a:rPr>
              <a:t>=</a:t>
            </a:r>
            <a:r>
              <a:rPr lang="en-US" altLang="zh-CN" sz="2400" b="1" dirty="0">
                <a:solidFill>
                  <a:srgbClr val="008000"/>
                </a:solidFill>
                <a:latin typeface="??"/>
              </a:rPr>
              <a:t>"1"</a:t>
            </a:r>
            <a:r>
              <a:rPr lang="en-US" altLang="zh-CN" sz="2400" dirty="0">
                <a:solidFill>
                  <a:srgbClr val="000000"/>
                </a:solidFill>
                <a:latin typeface="??"/>
              </a:rPr>
              <a:t>/&gt;</a:t>
            </a:r>
            <a:br>
              <a:rPr lang="en-US" altLang="zh-CN" sz="2400" dirty="0">
                <a:solidFill>
                  <a:srgbClr val="000000"/>
                </a:solidFill>
                <a:latin typeface="??"/>
              </a:rPr>
            </a:br>
            <a:br>
              <a:rPr lang="en-US" altLang="zh-CN" sz="2400" dirty="0">
                <a:solidFill>
                  <a:srgbClr val="000000"/>
                </a:solidFill>
                <a:latin typeface="??"/>
              </a:rPr>
            </a:br>
            <a:r>
              <a:rPr lang="en-US" altLang="zh-CN" sz="2400" dirty="0">
                <a:solidFill>
                  <a:srgbClr val="000000"/>
                </a:solidFill>
                <a:latin typeface="??"/>
              </a:rPr>
              <a:t>&lt;</a:t>
            </a:r>
            <a:r>
              <a:rPr lang="en-US" altLang="zh-CN" sz="2400" b="1" dirty="0">
                <a:solidFill>
                  <a:srgbClr val="000080"/>
                </a:solidFill>
                <a:latin typeface="??"/>
              </a:rPr>
              <a:t>include </a:t>
            </a:r>
            <a:r>
              <a:rPr lang="en-US" altLang="zh-CN" sz="2400" b="1" dirty="0">
                <a:solidFill>
                  <a:srgbClr val="0000FF"/>
                </a:solidFill>
                <a:latin typeface="??"/>
              </a:rPr>
              <a:t>layout=</a:t>
            </a:r>
            <a:r>
              <a:rPr lang="en-US" altLang="zh-CN" sz="2400" b="1" dirty="0">
                <a:solidFill>
                  <a:srgbClr val="008000"/>
                </a:solidFill>
                <a:latin typeface="??"/>
              </a:rPr>
              <a:t>"@layout/bottom"</a:t>
            </a:r>
            <a:r>
              <a:rPr lang="en-US" altLang="zh-CN" sz="2400" dirty="0">
                <a:solidFill>
                  <a:srgbClr val="000000"/>
                </a:solidFill>
                <a:latin typeface="??"/>
              </a:rPr>
              <a:t>/&gt;</a:t>
            </a:r>
          </a:p>
        </p:txBody>
      </p:sp>
    </p:spTree>
    <p:extLst>
      <p:ext uri="{BB962C8B-B14F-4D97-AF65-F5344CB8AC3E}">
        <p14:creationId xmlns:p14="http://schemas.microsoft.com/office/powerpoint/2010/main" val="209544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38369" y="1372234"/>
            <a:ext cx="3541469" cy="4389437"/>
          </a:xfrm>
        </p:spPr>
        <p:txBody>
          <a:bodyPr>
            <a:normAutofit/>
          </a:bodyPr>
          <a:lstStyle/>
          <a:p>
            <a:pPr>
              <a:lnSpc>
                <a:spcPct val="150000"/>
              </a:lnSpc>
            </a:pPr>
            <a:r>
              <a:rPr lang="zh-CN" altLang="en-US" sz="2400" dirty="0"/>
              <a:t>底部导航“首页”切换到</a:t>
            </a:r>
            <a:r>
              <a:rPr lang="en-US" altLang="zh-CN" sz="2400" dirty="0" err="1"/>
              <a:t>HomeFragment</a:t>
            </a:r>
            <a:r>
              <a:rPr lang="zh-CN" altLang="en-US" sz="2400" dirty="0"/>
              <a:t>碎片，该碎片包含了多个碎片，并且碎片根据资源文件的配置，在需要的时候进行动态创建。</a:t>
            </a:r>
            <a:endParaRPr lang="en-US" altLang="zh-CN" sz="2400" dirty="0"/>
          </a:p>
          <a:p>
            <a:pPr>
              <a:lnSpc>
                <a:spcPct val="150000"/>
              </a:lnSpc>
            </a:pPr>
            <a:endParaRPr lang="zh-CN" altLang="en-US" sz="2400" dirty="0"/>
          </a:p>
        </p:txBody>
      </p:sp>
      <p:sp>
        <p:nvSpPr>
          <p:cNvPr id="10" name="矩形 9">
            <a:extLst>
              <a:ext uri="{FF2B5EF4-FFF2-40B4-BE49-F238E27FC236}">
                <a16:creationId xmlns:a16="http://schemas.microsoft.com/office/drawing/2014/main" id="{A4E8DA5D-6B07-4D98-B995-D1EC11702FD7}"/>
              </a:ext>
            </a:extLst>
          </p:cNvPr>
          <p:cNvSpPr/>
          <p:nvPr/>
        </p:nvSpPr>
        <p:spPr>
          <a:xfrm>
            <a:off x="4632357" y="420195"/>
            <a:ext cx="7545295" cy="6186309"/>
          </a:xfrm>
          <a:prstGeom prst="rect">
            <a:avLst/>
          </a:prstGeom>
          <a:solidFill>
            <a:schemeClr val="accent5">
              <a:lumMod val="20000"/>
              <a:lumOff val="80000"/>
            </a:schemeClr>
          </a:solidFill>
          <a:ln>
            <a:solidFill>
              <a:schemeClr val="accent1"/>
            </a:solidFill>
          </a:ln>
        </p:spPr>
        <p:txBody>
          <a:bodyPr wrap="square">
            <a:spAutoFit/>
          </a:bodyPr>
          <a:lstStyle/>
          <a:p>
            <a:r>
              <a:rPr lang="en-US" altLang="zh-CN" dirty="0">
                <a:solidFill>
                  <a:srgbClr val="000000"/>
                </a:solidFill>
                <a:latin typeface="??"/>
              </a:rPr>
              <a:t>&lt;</a:t>
            </a:r>
            <a:r>
              <a:rPr lang="en-US" altLang="zh-CN" b="1" dirty="0" err="1">
                <a:solidFill>
                  <a:srgbClr val="000080"/>
                </a:solidFill>
                <a:latin typeface="??"/>
              </a:rPr>
              <a:t>RelativeLayout</a:t>
            </a:r>
            <a:br>
              <a:rPr lang="en-US" altLang="zh-CN" b="1" dirty="0">
                <a:solidFill>
                  <a:srgbClr val="000080"/>
                </a:solidFill>
                <a:latin typeface="??"/>
              </a:rPr>
            </a:br>
            <a:r>
              <a:rPr lang="en-US" altLang="zh-CN" b="1" dirty="0">
                <a:solidFill>
                  <a:srgbClr val="000080"/>
                </a:solidFill>
                <a:latin typeface="??"/>
              </a:rPr>
              <a:t>    </a:t>
            </a:r>
            <a:r>
              <a:rPr lang="en-US" altLang="zh-CN" b="1" dirty="0" err="1">
                <a:solidFill>
                  <a:srgbClr val="660E7A"/>
                </a:solidFill>
                <a:latin typeface="??"/>
              </a:rPr>
              <a:t>android</a:t>
            </a:r>
            <a:r>
              <a:rPr lang="en-US" altLang="zh-CN" b="1" dirty="0" err="1">
                <a:solidFill>
                  <a:srgbClr val="0000FF"/>
                </a:solidFill>
                <a:latin typeface="??"/>
              </a:rPr>
              <a:t>:layout_width</a:t>
            </a:r>
            <a:r>
              <a:rPr lang="en-US" altLang="zh-CN" b="1" dirty="0">
                <a:solidFill>
                  <a:srgbClr val="0000FF"/>
                </a:solidFill>
                <a:latin typeface="??"/>
              </a:rPr>
              <a:t>=</a:t>
            </a:r>
            <a:r>
              <a:rPr lang="en-US" altLang="zh-CN" b="1" dirty="0">
                <a:solidFill>
                  <a:srgbClr val="008000"/>
                </a:solidFill>
                <a:latin typeface="??"/>
              </a:rPr>
              <a:t>“</a:t>
            </a:r>
            <a:r>
              <a:rPr lang="en-US" altLang="zh-CN" b="1" dirty="0" err="1">
                <a:solidFill>
                  <a:srgbClr val="008000"/>
                </a:solidFill>
                <a:latin typeface="??"/>
              </a:rPr>
              <a:t>match_parent</a:t>
            </a:r>
            <a:r>
              <a:rPr lang="en-US" altLang="zh-CN" b="1" dirty="0">
                <a:solidFill>
                  <a:srgbClr val="008000"/>
                </a:solidFill>
                <a:latin typeface="??"/>
              </a:rPr>
              <a:t>”</a:t>
            </a:r>
            <a:br>
              <a:rPr lang="en-US" altLang="zh-CN" b="1" dirty="0">
                <a:solidFill>
                  <a:srgbClr val="008000"/>
                </a:solidFill>
                <a:latin typeface="??"/>
              </a:rPr>
            </a:br>
            <a:r>
              <a:rPr lang="en-US" altLang="zh-CN" b="1" dirty="0">
                <a:solidFill>
                  <a:srgbClr val="008000"/>
                </a:solidFill>
                <a:latin typeface="??"/>
              </a:rPr>
              <a:t>    </a:t>
            </a:r>
            <a:r>
              <a:rPr lang="en-US" altLang="zh-CN" b="1" dirty="0" err="1">
                <a:solidFill>
                  <a:srgbClr val="660E7A"/>
                </a:solidFill>
                <a:latin typeface="??"/>
              </a:rPr>
              <a:t>android</a:t>
            </a:r>
            <a:r>
              <a:rPr lang="en-US" altLang="zh-CN" b="1" dirty="0" err="1">
                <a:solidFill>
                  <a:srgbClr val="0000FF"/>
                </a:solidFill>
                <a:latin typeface="??"/>
              </a:rPr>
              <a:t>:layout_height</a:t>
            </a:r>
            <a:r>
              <a:rPr lang="en-US" altLang="zh-CN" b="1" dirty="0">
                <a:solidFill>
                  <a:srgbClr val="0000FF"/>
                </a:solidFill>
                <a:latin typeface="??"/>
              </a:rPr>
              <a:t>=</a:t>
            </a:r>
            <a:r>
              <a:rPr lang="en-US" altLang="zh-CN" b="1" dirty="0">
                <a:solidFill>
                  <a:srgbClr val="008000"/>
                </a:solidFill>
                <a:latin typeface="??"/>
              </a:rPr>
              <a:t>“</a:t>
            </a:r>
            <a:r>
              <a:rPr lang="en-US" altLang="zh-CN" b="1" dirty="0" err="1">
                <a:solidFill>
                  <a:srgbClr val="008000"/>
                </a:solidFill>
                <a:latin typeface="??"/>
              </a:rPr>
              <a:t>wrap_content</a:t>
            </a:r>
            <a:r>
              <a:rPr lang="en-US" altLang="zh-CN" b="1" dirty="0">
                <a:solidFill>
                  <a:srgbClr val="008000"/>
                </a:solidFill>
                <a:latin typeface="??"/>
              </a:rPr>
              <a:t>”</a:t>
            </a:r>
            <a:r>
              <a:rPr lang="en-US" altLang="zh-CN" dirty="0">
                <a:solidFill>
                  <a:srgbClr val="000000"/>
                </a:solidFill>
                <a:latin typeface="??"/>
              </a:rPr>
              <a:t>&gt;</a:t>
            </a:r>
            <a:br>
              <a:rPr lang="en-US" altLang="zh-CN" dirty="0">
                <a:solidFill>
                  <a:srgbClr val="000000"/>
                </a:solidFill>
                <a:latin typeface="??"/>
              </a:rPr>
            </a:br>
            <a:r>
              <a:rPr lang="en-US" altLang="zh-CN" dirty="0">
                <a:solidFill>
                  <a:srgbClr val="000000"/>
                </a:solidFill>
                <a:latin typeface="??"/>
              </a:rPr>
              <a:t>    </a:t>
            </a:r>
            <a:r>
              <a:rPr lang="en-US" altLang="zh-CN" i="1" dirty="0">
                <a:solidFill>
                  <a:srgbClr val="808080"/>
                </a:solidFill>
                <a:latin typeface="??"/>
              </a:rPr>
              <a:t>&lt;!-- </a:t>
            </a:r>
            <a:r>
              <a:rPr lang="zh-CN" altLang="en-US" i="1" dirty="0">
                <a:solidFill>
                  <a:srgbClr val="808080"/>
                </a:solidFill>
                <a:latin typeface="??"/>
              </a:rPr>
              <a:t>导航标签，包含一个单选按钮组</a:t>
            </a:r>
            <a:r>
              <a:rPr lang="en-US" altLang="zh-CN" i="1" dirty="0">
                <a:solidFill>
                  <a:srgbClr val="808080"/>
                </a:solidFill>
                <a:latin typeface="??"/>
              </a:rPr>
              <a:t>--&gt;</a:t>
            </a:r>
            <a:br>
              <a:rPr lang="en-US" altLang="zh-CN" i="1" dirty="0">
                <a:solidFill>
                  <a:srgbClr val="808080"/>
                </a:solidFill>
                <a:latin typeface="??"/>
              </a:rPr>
            </a:br>
            <a:r>
              <a:rPr lang="en-US" altLang="zh-CN" i="1" dirty="0">
                <a:solidFill>
                  <a:srgbClr val="808080"/>
                </a:solidFill>
                <a:latin typeface="??"/>
              </a:rPr>
              <a:t>    </a:t>
            </a:r>
            <a:r>
              <a:rPr lang="en-US" altLang="zh-CN" dirty="0">
                <a:solidFill>
                  <a:srgbClr val="000000"/>
                </a:solidFill>
                <a:latin typeface="??"/>
              </a:rPr>
              <a:t>&lt;</a:t>
            </a:r>
            <a:r>
              <a:rPr lang="en-US" altLang="zh-CN" b="1" dirty="0" err="1">
                <a:solidFill>
                  <a:srgbClr val="000080"/>
                </a:solidFill>
                <a:latin typeface="??"/>
              </a:rPr>
              <a:t>HorizontalScrollView</a:t>
            </a:r>
            <a:br>
              <a:rPr lang="en-US" altLang="zh-CN" b="1" dirty="0">
                <a:solidFill>
                  <a:srgbClr val="000080"/>
                </a:solidFill>
                <a:latin typeface="??"/>
              </a:rPr>
            </a:br>
            <a:r>
              <a:rPr lang="en-US" altLang="zh-CN" b="1" dirty="0">
                <a:solidFill>
                  <a:srgbClr val="000080"/>
                </a:solidFill>
                <a:latin typeface="??"/>
              </a:rPr>
              <a:t>        </a:t>
            </a:r>
            <a:r>
              <a:rPr lang="en-US" altLang="zh-CN" b="1" dirty="0" err="1">
                <a:solidFill>
                  <a:srgbClr val="660E7A"/>
                </a:solidFill>
                <a:latin typeface="??"/>
              </a:rPr>
              <a:t>android</a:t>
            </a:r>
            <a:r>
              <a:rPr lang="en-US" altLang="zh-CN" b="1" dirty="0" err="1">
                <a:solidFill>
                  <a:srgbClr val="0000FF"/>
                </a:solidFill>
                <a:latin typeface="??"/>
              </a:rPr>
              <a:t>:id</a:t>
            </a:r>
            <a:r>
              <a:rPr lang="en-US" altLang="zh-CN" b="1" dirty="0">
                <a:solidFill>
                  <a:srgbClr val="0000FF"/>
                </a:solidFill>
                <a:latin typeface="??"/>
              </a:rPr>
              <a:t>=</a:t>
            </a:r>
            <a:r>
              <a:rPr lang="en-US" altLang="zh-CN" b="1" dirty="0">
                <a:solidFill>
                  <a:srgbClr val="008000"/>
                </a:solidFill>
                <a:latin typeface="??"/>
              </a:rPr>
              <a:t>“@+id/</a:t>
            </a:r>
            <a:r>
              <a:rPr lang="en-US" altLang="zh-CN" b="1" dirty="0" err="1">
                <a:solidFill>
                  <a:srgbClr val="008000"/>
                </a:solidFill>
                <a:latin typeface="??"/>
              </a:rPr>
              <a:t>hvChannel</a:t>
            </a:r>
            <a:r>
              <a:rPr lang="en-US" altLang="zh-CN" b="1" dirty="0">
                <a:solidFill>
                  <a:srgbClr val="008000"/>
                </a:solidFill>
                <a:latin typeface="??"/>
              </a:rPr>
              <a:t>”</a:t>
            </a:r>
            <a:br>
              <a:rPr lang="en-US" altLang="zh-CN" b="1" dirty="0">
                <a:solidFill>
                  <a:srgbClr val="008000"/>
                </a:solidFill>
                <a:latin typeface="??"/>
              </a:rPr>
            </a:br>
            <a:r>
              <a:rPr lang="en-US" altLang="zh-CN" b="1" dirty="0">
                <a:solidFill>
                  <a:srgbClr val="008000"/>
                </a:solidFill>
                <a:latin typeface="??"/>
              </a:rPr>
              <a:t>        </a:t>
            </a:r>
            <a:r>
              <a:rPr lang="en-US" altLang="zh-CN" b="1" dirty="0" err="1">
                <a:solidFill>
                  <a:srgbClr val="660E7A"/>
                </a:solidFill>
                <a:latin typeface="??"/>
              </a:rPr>
              <a:t>android</a:t>
            </a:r>
            <a:r>
              <a:rPr lang="en-US" altLang="zh-CN" b="1" dirty="0" err="1">
                <a:solidFill>
                  <a:srgbClr val="0000FF"/>
                </a:solidFill>
                <a:latin typeface="??"/>
              </a:rPr>
              <a:t>:layout_width</a:t>
            </a:r>
            <a:r>
              <a:rPr lang="en-US" altLang="zh-CN" b="1" dirty="0">
                <a:solidFill>
                  <a:srgbClr val="0000FF"/>
                </a:solidFill>
                <a:latin typeface="??"/>
              </a:rPr>
              <a:t>=</a:t>
            </a:r>
            <a:r>
              <a:rPr lang="en-US" altLang="zh-CN" b="1" dirty="0">
                <a:solidFill>
                  <a:srgbClr val="008000"/>
                </a:solidFill>
                <a:latin typeface="??"/>
              </a:rPr>
              <a:t>“</a:t>
            </a:r>
            <a:r>
              <a:rPr lang="en-US" altLang="zh-CN" b="1" dirty="0" err="1">
                <a:solidFill>
                  <a:srgbClr val="008000"/>
                </a:solidFill>
                <a:latin typeface="??"/>
              </a:rPr>
              <a:t>match_parent</a:t>
            </a:r>
            <a:r>
              <a:rPr lang="en-US" altLang="zh-CN" b="1" dirty="0">
                <a:solidFill>
                  <a:srgbClr val="008000"/>
                </a:solidFill>
                <a:latin typeface="??"/>
              </a:rPr>
              <a:t>”</a:t>
            </a:r>
            <a:br>
              <a:rPr lang="en-US" altLang="zh-CN" b="1" dirty="0">
                <a:solidFill>
                  <a:srgbClr val="008000"/>
                </a:solidFill>
                <a:latin typeface="??"/>
              </a:rPr>
            </a:br>
            <a:r>
              <a:rPr lang="en-US" altLang="zh-CN" b="1" dirty="0">
                <a:solidFill>
                  <a:srgbClr val="008000"/>
                </a:solidFill>
                <a:latin typeface="??"/>
              </a:rPr>
              <a:t>        </a:t>
            </a:r>
            <a:r>
              <a:rPr lang="en-US" altLang="zh-CN" b="1" dirty="0" err="1">
                <a:solidFill>
                  <a:srgbClr val="660E7A"/>
                </a:solidFill>
                <a:latin typeface="??"/>
              </a:rPr>
              <a:t>android</a:t>
            </a:r>
            <a:r>
              <a:rPr lang="en-US" altLang="zh-CN" b="1" dirty="0" err="1">
                <a:solidFill>
                  <a:srgbClr val="0000FF"/>
                </a:solidFill>
                <a:latin typeface="??"/>
              </a:rPr>
              <a:t>:layout_height</a:t>
            </a:r>
            <a:r>
              <a:rPr lang="en-US" altLang="zh-CN" b="1" dirty="0">
                <a:solidFill>
                  <a:srgbClr val="0000FF"/>
                </a:solidFill>
                <a:latin typeface="??"/>
              </a:rPr>
              <a:t>=</a:t>
            </a:r>
            <a:r>
              <a:rPr lang="en-US" altLang="zh-CN" b="1" dirty="0">
                <a:solidFill>
                  <a:srgbClr val="008000"/>
                </a:solidFill>
                <a:latin typeface="??"/>
              </a:rPr>
              <a:t>“</a:t>
            </a:r>
            <a:r>
              <a:rPr lang="en-US" altLang="zh-CN" b="1" dirty="0" err="1">
                <a:solidFill>
                  <a:srgbClr val="008000"/>
                </a:solidFill>
                <a:latin typeface="??"/>
              </a:rPr>
              <a:t>wrap_content</a:t>
            </a:r>
            <a:r>
              <a:rPr lang="en-US" altLang="zh-CN" b="1" dirty="0">
                <a:solidFill>
                  <a:srgbClr val="008000"/>
                </a:solidFill>
                <a:latin typeface="??"/>
              </a:rPr>
              <a:t>”</a:t>
            </a:r>
            <a:br>
              <a:rPr lang="en-US" altLang="zh-CN" b="1" dirty="0">
                <a:solidFill>
                  <a:srgbClr val="008000"/>
                </a:solidFill>
                <a:latin typeface="??"/>
              </a:rPr>
            </a:br>
            <a:r>
              <a:rPr lang="en-US" altLang="zh-CN" b="1" dirty="0">
                <a:solidFill>
                  <a:srgbClr val="008000"/>
                </a:solidFill>
                <a:latin typeface="??"/>
              </a:rPr>
              <a:t>        </a:t>
            </a:r>
            <a:r>
              <a:rPr lang="en-US" altLang="zh-CN" b="1" dirty="0" err="1">
                <a:solidFill>
                  <a:srgbClr val="660E7A"/>
                </a:solidFill>
                <a:latin typeface="??"/>
              </a:rPr>
              <a:t>android</a:t>
            </a:r>
            <a:r>
              <a:rPr lang="en-US" altLang="zh-CN" b="1" dirty="0" err="1">
                <a:solidFill>
                  <a:srgbClr val="0000FF"/>
                </a:solidFill>
                <a:latin typeface="??"/>
              </a:rPr>
              <a:t>:layout_toLeftOf</a:t>
            </a:r>
            <a:r>
              <a:rPr lang="en-US" altLang="zh-CN" b="1" dirty="0">
                <a:solidFill>
                  <a:srgbClr val="0000FF"/>
                </a:solidFill>
                <a:latin typeface="??"/>
              </a:rPr>
              <a:t>=</a:t>
            </a:r>
            <a:r>
              <a:rPr lang="en-US" altLang="zh-CN" b="1" dirty="0">
                <a:solidFill>
                  <a:srgbClr val="008000"/>
                </a:solidFill>
                <a:latin typeface="??"/>
              </a:rPr>
              <a:t>“@+id/</a:t>
            </a:r>
            <a:r>
              <a:rPr lang="en-US" altLang="zh-CN" b="1" dirty="0" err="1">
                <a:solidFill>
                  <a:srgbClr val="008000"/>
                </a:solidFill>
                <a:latin typeface="??"/>
              </a:rPr>
              <a:t>ivShowChannel</a:t>
            </a:r>
            <a:r>
              <a:rPr lang="en-US" altLang="zh-CN" b="1" dirty="0">
                <a:solidFill>
                  <a:srgbClr val="008000"/>
                </a:solidFill>
                <a:latin typeface="??"/>
              </a:rPr>
              <a:t>”</a:t>
            </a:r>
            <a:br>
              <a:rPr lang="en-US" altLang="zh-CN" b="1" dirty="0">
                <a:solidFill>
                  <a:srgbClr val="008000"/>
                </a:solidFill>
                <a:latin typeface="??"/>
              </a:rPr>
            </a:br>
            <a:r>
              <a:rPr lang="en-US" altLang="zh-CN" b="1" dirty="0">
                <a:solidFill>
                  <a:srgbClr val="008000"/>
                </a:solidFill>
                <a:latin typeface="??"/>
              </a:rPr>
              <a:t>        </a:t>
            </a:r>
            <a:r>
              <a:rPr lang="en-US" altLang="zh-CN" b="1" dirty="0" err="1">
                <a:solidFill>
                  <a:srgbClr val="660E7A"/>
                </a:solidFill>
                <a:latin typeface="??"/>
              </a:rPr>
              <a:t>android</a:t>
            </a:r>
            <a:r>
              <a:rPr lang="en-US" altLang="zh-CN" b="1" dirty="0" err="1">
                <a:solidFill>
                  <a:srgbClr val="0000FF"/>
                </a:solidFill>
                <a:latin typeface="??"/>
              </a:rPr>
              <a:t>:scrollbars</a:t>
            </a:r>
            <a:r>
              <a:rPr lang="en-US" altLang="zh-CN" b="1" dirty="0">
                <a:solidFill>
                  <a:srgbClr val="0000FF"/>
                </a:solidFill>
                <a:latin typeface="??"/>
              </a:rPr>
              <a:t>=</a:t>
            </a:r>
            <a:r>
              <a:rPr lang="en-US" altLang="zh-CN" b="1" dirty="0">
                <a:solidFill>
                  <a:srgbClr val="008000"/>
                </a:solidFill>
                <a:latin typeface="??"/>
              </a:rPr>
              <a:t>“none”</a:t>
            </a:r>
            <a:r>
              <a:rPr lang="en-US" altLang="zh-CN" dirty="0">
                <a:solidFill>
                  <a:srgbClr val="000000"/>
                </a:solidFill>
                <a:latin typeface="??"/>
              </a:rPr>
              <a:t>&gt;</a:t>
            </a:r>
            <a:br>
              <a:rPr lang="en-US" altLang="zh-CN" dirty="0">
                <a:solidFill>
                  <a:srgbClr val="000000"/>
                </a:solidFill>
                <a:latin typeface="??"/>
              </a:rPr>
            </a:br>
            <a:r>
              <a:rPr lang="en-US" altLang="zh-CN" dirty="0">
                <a:solidFill>
                  <a:srgbClr val="000000"/>
                </a:solidFill>
                <a:latin typeface="??"/>
              </a:rPr>
              <a:t>        </a:t>
            </a:r>
            <a:r>
              <a:rPr lang="en-US" altLang="zh-CN" i="1" dirty="0">
                <a:solidFill>
                  <a:srgbClr val="808080"/>
                </a:solidFill>
                <a:latin typeface="??"/>
              </a:rPr>
              <a:t>&lt;!--  </a:t>
            </a:r>
            <a:r>
              <a:rPr lang="zh-CN" altLang="en-US" i="1" dirty="0">
                <a:solidFill>
                  <a:srgbClr val="808080"/>
                </a:solidFill>
                <a:latin typeface="??"/>
              </a:rPr>
              <a:t>放内导航标签的单选按钮组，单选按钮根据资源文件动态创建 </a:t>
            </a:r>
            <a:r>
              <a:rPr lang="en-US" altLang="zh-CN" i="1" dirty="0">
                <a:solidFill>
                  <a:srgbClr val="808080"/>
                </a:solidFill>
                <a:latin typeface="??"/>
              </a:rPr>
              <a:t>--&gt;</a:t>
            </a:r>
            <a:br>
              <a:rPr lang="en-US" altLang="zh-CN" i="1" dirty="0">
                <a:solidFill>
                  <a:srgbClr val="808080"/>
                </a:solidFill>
                <a:latin typeface="??"/>
              </a:rPr>
            </a:br>
            <a:r>
              <a:rPr lang="en-US" altLang="zh-CN" i="1" dirty="0">
                <a:solidFill>
                  <a:srgbClr val="808080"/>
                </a:solidFill>
                <a:latin typeface="??"/>
              </a:rPr>
              <a:t>        </a:t>
            </a:r>
            <a:r>
              <a:rPr lang="en-US" altLang="zh-CN" dirty="0">
                <a:solidFill>
                  <a:srgbClr val="000000"/>
                </a:solidFill>
                <a:latin typeface="??"/>
              </a:rPr>
              <a:t>&lt;</a:t>
            </a:r>
            <a:r>
              <a:rPr lang="en-US" altLang="zh-CN" b="1" dirty="0" err="1">
                <a:solidFill>
                  <a:srgbClr val="000080"/>
                </a:solidFill>
                <a:latin typeface="??"/>
              </a:rPr>
              <a:t>RadioGroup</a:t>
            </a:r>
            <a:r>
              <a:rPr lang="en-US" altLang="zh-CN" b="1" dirty="0">
                <a:solidFill>
                  <a:srgbClr val="000080"/>
                </a:solidFill>
                <a:latin typeface="??"/>
              </a:rPr>
              <a:t> …</a:t>
            </a:r>
            <a:r>
              <a:rPr lang="en-US" altLang="zh-CN" dirty="0">
                <a:solidFill>
                  <a:srgbClr val="000000"/>
                </a:solidFill>
                <a:latin typeface="??"/>
              </a:rPr>
              <a:t>&gt;</a:t>
            </a:r>
            <a:br>
              <a:rPr lang="en-US" altLang="zh-CN" dirty="0">
                <a:solidFill>
                  <a:srgbClr val="000000"/>
                </a:solidFill>
                <a:latin typeface="??"/>
              </a:rPr>
            </a:br>
            <a:r>
              <a:rPr lang="en-US" altLang="zh-CN" dirty="0">
                <a:solidFill>
                  <a:srgbClr val="000000"/>
                </a:solidFill>
                <a:latin typeface="??"/>
              </a:rPr>
              <a:t>    &lt;/</a:t>
            </a:r>
            <a:r>
              <a:rPr lang="en-US" altLang="zh-CN" b="1" dirty="0" err="1">
                <a:solidFill>
                  <a:srgbClr val="000080"/>
                </a:solidFill>
                <a:latin typeface="??"/>
              </a:rPr>
              <a:t>HorizontalScrollView</a:t>
            </a:r>
            <a:r>
              <a:rPr lang="en-US" altLang="zh-CN" dirty="0">
                <a:solidFill>
                  <a:srgbClr val="000000"/>
                </a:solidFill>
                <a:latin typeface="??"/>
              </a:rPr>
              <a:t>&gt;</a:t>
            </a:r>
            <a:br>
              <a:rPr lang="en-US" altLang="zh-CN" dirty="0">
                <a:solidFill>
                  <a:srgbClr val="000000"/>
                </a:solidFill>
                <a:latin typeface="??"/>
              </a:rPr>
            </a:br>
            <a:r>
              <a:rPr lang="en-US" altLang="zh-CN" dirty="0">
                <a:solidFill>
                  <a:srgbClr val="000000"/>
                </a:solidFill>
                <a:latin typeface="??"/>
              </a:rPr>
              <a:t>    </a:t>
            </a:r>
            <a:r>
              <a:rPr lang="en-US" altLang="zh-CN" i="1" dirty="0">
                <a:solidFill>
                  <a:srgbClr val="808080"/>
                </a:solidFill>
                <a:latin typeface="??"/>
              </a:rPr>
              <a:t>&lt;!--  </a:t>
            </a:r>
            <a:r>
              <a:rPr lang="zh-CN" altLang="en-US" i="1" dirty="0">
                <a:solidFill>
                  <a:srgbClr val="808080"/>
                </a:solidFill>
                <a:latin typeface="??"/>
              </a:rPr>
              <a:t>任意数量不能显示时的缩略符号 </a:t>
            </a:r>
            <a:r>
              <a:rPr lang="en-US" altLang="zh-CN" i="1" dirty="0">
                <a:solidFill>
                  <a:srgbClr val="808080"/>
                </a:solidFill>
                <a:latin typeface="??"/>
              </a:rPr>
              <a:t>--&gt;</a:t>
            </a:r>
            <a:br>
              <a:rPr lang="en-US" altLang="zh-CN" i="1" dirty="0">
                <a:solidFill>
                  <a:srgbClr val="808080"/>
                </a:solidFill>
                <a:latin typeface="??"/>
              </a:rPr>
            </a:br>
            <a:r>
              <a:rPr lang="en-US" altLang="zh-CN" i="1" dirty="0">
                <a:solidFill>
                  <a:srgbClr val="808080"/>
                </a:solidFill>
                <a:latin typeface="??"/>
              </a:rPr>
              <a:t>    </a:t>
            </a:r>
            <a:r>
              <a:rPr lang="en-US" altLang="zh-CN" dirty="0">
                <a:solidFill>
                  <a:srgbClr val="000000"/>
                </a:solidFill>
                <a:latin typeface="??"/>
              </a:rPr>
              <a:t>&lt;</a:t>
            </a:r>
            <a:r>
              <a:rPr lang="en-US" altLang="zh-CN" b="1" dirty="0" err="1">
                <a:solidFill>
                  <a:srgbClr val="000080"/>
                </a:solidFill>
                <a:latin typeface="??"/>
              </a:rPr>
              <a:t>ImageView</a:t>
            </a:r>
            <a:r>
              <a:rPr lang="en-US" altLang="zh-CN" b="1" dirty="0">
                <a:solidFill>
                  <a:srgbClr val="000080"/>
                </a:solidFill>
                <a:latin typeface="??"/>
              </a:rPr>
              <a:t> …</a:t>
            </a:r>
            <a:r>
              <a:rPr lang="en-US" altLang="zh-CN" dirty="0">
                <a:solidFill>
                  <a:srgbClr val="000000"/>
                </a:solidFill>
                <a:latin typeface="??"/>
              </a:rPr>
              <a:t>/&gt;</a:t>
            </a:r>
            <a:br>
              <a:rPr lang="en-US" altLang="zh-CN" dirty="0">
                <a:solidFill>
                  <a:srgbClr val="000000"/>
                </a:solidFill>
                <a:latin typeface="??"/>
              </a:rPr>
            </a:br>
            <a:r>
              <a:rPr lang="en-US" altLang="zh-CN" dirty="0">
                <a:solidFill>
                  <a:srgbClr val="000000"/>
                </a:solidFill>
                <a:latin typeface="??"/>
              </a:rPr>
              <a:t>&lt;/</a:t>
            </a:r>
            <a:r>
              <a:rPr lang="en-US" altLang="zh-CN" b="1" dirty="0" err="1">
                <a:solidFill>
                  <a:srgbClr val="000080"/>
                </a:solidFill>
                <a:latin typeface="??"/>
              </a:rPr>
              <a:t>RelativeLayout</a:t>
            </a:r>
            <a:r>
              <a:rPr lang="en-US" altLang="zh-CN" dirty="0">
                <a:solidFill>
                  <a:srgbClr val="000000"/>
                </a:solidFill>
                <a:latin typeface="??"/>
              </a:rPr>
              <a:t>&gt;</a:t>
            </a:r>
            <a:br>
              <a:rPr lang="en-US" altLang="zh-CN" dirty="0">
                <a:solidFill>
                  <a:srgbClr val="000000"/>
                </a:solidFill>
                <a:latin typeface="??"/>
              </a:rPr>
            </a:br>
            <a:r>
              <a:rPr lang="en-US" altLang="zh-CN" i="1" dirty="0">
                <a:solidFill>
                  <a:srgbClr val="808080"/>
                </a:solidFill>
                <a:latin typeface="??"/>
              </a:rPr>
              <a:t>&lt;!-- </a:t>
            </a:r>
            <a:r>
              <a:rPr lang="zh-CN" altLang="en-US" i="1" dirty="0">
                <a:solidFill>
                  <a:srgbClr val="808080"/>
                </a:solidFill>
                <a:latin typeface="??"/>
              </a:rPr>
              <a:t>放置内导航的碎片的</a:t>
            </a:r>
            <a:r>
              <a:rPr lang="en-US" altLang="zh-CN" i="1" dirty="0" err="1">
                <a:solidFill>
                  <a:srgbClr val="808080"/>
                </a:solidFill>
                <a:latin typeface="??"/>
              </a:rPr>
              <a:t>ViewPager</a:t>
            </a:r>
            <a:r>
              <a:rPr lang="en-US" altLang="zh-CN" i="1" dirty="0">
                <a:solidFill>
                  <a:srgbClr val="808080"/>
                </a:solidFill>
                <a:latin typeface="??"/>
              </a:rPr>
              <a:t>--&gt;</a:t>
            </a:r>
            <a:br>
              <a:rPr lang="en-US" altLang="zh-CN" i="1" dirty="0">
                <a:solidFill>
                  <a:srgbClr val="808080"/>
                </a:solidFill>
                <a:latin typeface="??"/>
              </a:rPr>
            </a:br>
            <a:r>
              <a:rPr lang="en-US" altLang="zh-CN" dirty="0">
                <a:solidFill>
                  <a:srgbClr val="000000"/>
                </a:solidFill>
                <a:latin typeface="??"/>
              </a:rPr>
              <a:t>&lt;</a:t>
            </a:r>
            <a:r>
              <a:rPr lang="en-US" altLang="zh-CN" b="1" dirty="0" err="1">
                <a:solidFill>
                  <a:srgbClr val="000080"/>
                </a:solidFill>
                <a:latin typeface="??"/>
              </a:rPr>
              <a:t>androidx.viewpager.widget.ViewPager</a:t>
            </a:r>
            <a:br>
              <a:rPr lang="en-US" altLang="zh-CN" b="1" dirty="0">
                <a:solidFill>
                  <a:srgbClr val="000080"/>
                </a:solidFill>
                <a:latin typeface="??"/>
              </a:rPr>
            </a:br>
            <a:r>
              <a:rPr lang="en-US" altLang="zh-CN" b="1" dirty="0">
                <a:solidFill>
                  <a:srgbClr val="000080"/>
                </a:solidFill>
                <a:latin typeface="??"/>
              </a:rPr>
              <a:t>    </a:t>
            </a:r>
            <a:r>
              <a:rPr lang="en-US" altLang="zh-CN" b="1" dirty="0" err="1">
                <a:solidFill>
                  <a:srgbClr val="660E7A"/>
                </a:solidFill>
                <a:latin typeface="??"/>
              </a:rPr>
              <a:t>android</a:t>
            </a:r>
            <a:r>
              <a:rPr lang="en-US" altLang="zh-CN" b="1" dirty="0" err="1">
                <a:solidFill>
                  <a:srgbClr val="0000FF"/>
                </a:solidFill>
                <a:latin typeface="??"/>
              </a:rPr>
              <a:t>:id</a:t>
            </a:r>
            <a:r>
              <a:rPr lang="en-US" altLang="zh-CN" b="1" dirty="0">
                <a:solidFill>
                  <a:srgbClr val="0000FF"/>
                </a:solidFill>
                <a:latin typeface="??"/>
              </a:rPr>
              <a:t>=</a:t>
            </a:r>
            <a:r>
              <a:rPr lang="en-US" altLang="zh-CN" b="1" dirty="0">
                <a:solidFill>
                  <a:srgbClr val="008000"/>
                </a:solidFill>
                <a:latin typeface="??"/>
              </a:rPr>
              <a:t>"@+id/</a:t>
            </a:r>
            <a:r>
              <a:rPr lang="en-US" altLang="zh-CN" b="1" dirty="0" err="1">
                <a:solidFill>
                  <a:srgbClr val="008000"/>
                </a:solidFill>
                <a:latin typeface="??"/>
              </a:rPr>
              <a:t>vpNewsList</a:t>
            </a:r>
            <a:r>
              <a:rPr lang="en-US" altLang="zh-CN" b="1" dirty="0">
                <a:solidFill>
                  <a:srgbClr val="008000"/>
                </a:solidFill>
                <a:latin typeface="??"/>
              </a:rPr>
              <a:t>"</a:t>
            </a:r>
            <a:br>
              <a:rPr lang="en-US" altLang="zh-CN" b="1" dirty="0">
                <a:solidFill>
                  <a:srgbClr val="008000"/>
                </a:solidFill>
                <a:latin typeface="??"/>
              </a:rPr>
            </a:br>
            <a:r>
              <a:rPr lang="en-US" altLang="zh-CN" b="1" dirty="0">
                <a:solidFill>
                  <a:srgbClr val="008000"/>
                </a:solidFill>
                <a:latin typeface="??"/>
              </a:rPr>
              <a:t>    </a:t>
            </a:r>
            <a:r>
              <a:rPr lang="en-US" altLang="zh-CN" b="1" dirty="0" err="1">
                <a:solidFill>
                  <a:srgbClr val="660E7A"/>
                </a:solidFill>
                <a:latin typeface="??"/>
              </a:rPr>
              <a:t>android</a:t>
            </a:r>
            <a:r>
              <a:rPr lang="en-US" altLang="zh-CN" b="1" dirty="0" err="1">
                <a:solidFill>
                  <a:srgbClr val="0000FF"/>
                </a:solidFill>
                <a:latin typeface="??"/>
              </a:rPr>
              <a:t>:layout_width</a:t>
            </a:r>
            <a:r>
              <a:rPr lang="en-US" altLang="zh-CN" b="1" dirty="0">
                <a:solidFill>
                  <a:srgbClr val="0000FF"/>
                </a:solidFill>
                <a:latin typeface="??"/>
              </a:rPr>
              <a:t>=</a:t>
            </a:r>
            <a:r>
              <a:rPr lang="en-US" altLang="zh-CN" b="1" dirty="0">
                <a:solidFill>
                  <a:srgbClr val="008000"/>
                </a:solidFill>
                <a:latin typeface="??"/>
              </a:rPr>
              <a:t>"</a:t>
            </a:r>
            <a:r>
              <a:rPr lang="en-US" altLang="zh-CN" b="1" dirty="0" err="1">
                <a:solidFill>
                  <a:srgbClr val="008000"/>
                </a:solidFill>
                <a:latin typeface="??"/>
              </a:rPr>
              <a:t>match_parent</a:t>
            </a:r>
            <a:r>
              <a:rPr lang="en-US" altLang="zh-CN" b="1" dirty="0">
                <a:solidFill>
                  <a:srgbClr val="008000"/>
                </a:solidFill>
                <a:latin typeface="??"/>
              </a:rPr>
              <a:t>"</a:t>
            </a:r>
            <a:br>
              <a:rPr lang="en-US" altLang="zh-CN" b="1" dirty="0">
                <a:solidFill>
                  <a:srgbClr val="008000"/>
                </a:solidFill>
                <a:latin typeface="??"/>
              </a:rPr>
            </a:br>
            <a:r>
              <a:rPr lang="en-US" altLang="zh-CN" b="1" dirty="0">
                <a:solidFill>
                  <a:srgbClr val="008000"/>
                </a:solidFill>
                <a:latin typeface="??"/>
              </a:rPr>
              <a:t>    </a:t>
            </a:r>
            <a:r>
              <a:rPr lang="en-US" altLang="zh-CN" b="1" dirty="0" err="1">
                <a:solidFill>
                  <a:srgbClr val="660E7A"/>
                </a:solidFill>
                <a:latin typeface="??"/>
              </a:rPr>
              <a:t>android</a:t>
            </a:r>
            <a:r>
              <a:rPr lang="en-US" altLang="zh-CN" b="1" dirty="0" err="1">
                <a:solidFill>
                  <a:srgbClr val="0000FF"/>
                </a:solidFill>
                <a:latin typeface="??"/>
              </a:rPr>
              <a:t>:layout_height</a:t>
            </a:r>
            <a:r>
              <a:rPr lang="en-US" altLang="zh-CN" b="1" dirty="0">
                <a:solidFill>
                  <a:srgbClr val="0000FF"/>
                </a:solidFill>
                <a:latin typeface="??"/>
              </a:rPr>
              <a:t>=</a:t>
            </a:r>
            <a:r>
              <a:rPr lang="en-US" altLang="zh-CN" b="1" dirty="0">
                <a:solidFill>
                  <a:srgbClr val="008000"/>
                </a:solidFill>
                <a:latin typeface="??"/>
              </a:rPr>
              <a:t>"</a:t>
            </a:r>
            <a:r>
              <a:rPr lang="en-US" altLang="zh-CN" b="1" dirty="0" err="1">
                <a:solidFill>
                  <a:srgbClr val="008000"/>
                </a:solidFill>
                <a:latin typeface="??"/>
              </a:rPr>
              <a:t>match_parent</a:t>
            </a:r>
            <a:r>
              <a:rPr lang="en-US" altLang="zh-CN" b="1" dirty="0">
                <a:solidFill>
                  <a:srgbClr val="008000"/>
                </a:solidFill>
                <a:latin typeface="??"/>
              </a:rPr>
              <a:t>" </a:t>
            </a:r>
            <a:r>
              <a:rPr lang="en-US" altLang="zh-CN" dirty="0">
                <a:solidFill>
                  <a:srgbClr val="000000"/>
                </a:solidFill>
                <a:latin typeface="??"/>
              </a:rPr>
              <a:t>/&gt;</a:t>
            </a:r>
          </a:p>
          <a:p>
            <a:endParaRPr lang="en-US" altLang="zh-CN" dirty="0">
              <a:solidFill>
                <a:srgbClr val="000000"/>
              </a:solidFill>
              <a:latin typeface="??"/>
            </a:endParaRPr>
          </a:p>
        </p:txBody>
      </p:sp>
      <p:sp>
        <p:nvSpPr>
          <p:cNvPr id="3" name="标题 2"/>
          <p:cNvSpPr>
            <a:spLocks noGrp="1"/>
          </p:cNvSpPr>
          <p:nvPr>
            <p:ph type="title"/>
          </p:nvPr>
        </p:nvSpPr>
        <p:spPr/>
        <p:txBody>
          <a:bodyPr/>
          <a:lstStyle/>
          <a:p>
            <a:r>
              <a:rPr lang="en-US" altLang="zh-CN" dirty="0"/>
              <a:t>2.</a:t>
            </a:r>
            <a:r>
              <a:rPr lang="zh-CN" altLang="en-US" dirty="0"/>
              <a:t>任意数量内导航</a:t>
            </a:r>
          </a:p>
        </p:txBody>
      </p:sp>
      <p:sp>
        <p:nvSpPr>
          <p:cNvPr id="5" name="矩形 4"/>
          <p:cNvSpPr/>
          <p:nvPr/>
        </p:nvSpPr>
        <p:spPr>
          <a:xfrm>
            <a:off x="4799062" y="1473953"/>
            <a:ext cx="7272808" cy="2531112"/>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 name="矩形 5"/>
          <p:cNvSpPr/>
          <p:nvPr/>
        </p:nvSpPr>
        <p:spPr>
          <a:xfrm>
            <a:off x="4727922" y="5138792"/>
            <a:ext cx="5122831" cy="1185809"/>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 name="TextBox 3"/>
          <p:cNvSpPr txBox="1"/>
          <p:nvPr/>
        </p:nvSpPr>
        <p:spPr>
          <a:xfrm>
            <a:off x="9036162" y="1728625"/>
            <a:ext cx="3047603" cy="830997"/>
          </a:xfrm>
          <a:prstGeom prst="rect">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zh-CN" altLang="en-US" sz="2400" b="1" dirty="0">
                <a:solidFill>
                  <a:schemeClr val="bg1"/>
                </a:solidFill>
                <a:latin typeface="+mn-ea"/>
              </a:rPr>
              <a:t>内导航的标签，放</a:t>
            </a:r>
            <a:r>
              <a:rPr lang="en-US" altLang="zh-CN" sz="2400" b="1" dirty="0" err="1">
                <a:solidFill>
                  <a:schemeClr val="bg1"/>
                </a:solidFill>
                <a:latin typeface="+mn-ea"/>
              </a:rPr>
              <a:t>RadioGroup</a:t>
            </a:r>
            <a:endParaRPr lang="zh-CN" altLang="en-US" sz="2400" b="1" dirty="0">
              <a:solidFill>
                <a:schemeClr val="bg1"/>
              </a:solidFill>
              <a:latin typeface="+mn-ea"/>
            </a:endParaRPr>
          </a:p>
        </p:txBody>
      </p:sp>
      <p:sp>
        <p:nvSpPr>
          <p:cNvPr id="8" name="TextBox 7"/>
          <p:cNvSpPr txBox="1"/>
          <p:nvPr/>
        </p:nvSpPr>
        <p:spPr>
          <a:xfrm>
            <a:off x="9024267" y="4395224"/>
            <a:ext cx="3047603" cy="461665"/>
          </a:xfrm>
          <a:prstGeom prst="rect">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zh-CN" altLang="en-US" sz="2400" b="1" dirty="0">
                <a:solidFill>
                  <a:schemeClr val="bg1"/>
                </a:solidFill>
                <a:latin typeface="+mn-ea"/>
              </a:rPr>
              <a:t>内导航碎片的容器</a:t>
            </a:r>
          </a:p>
        </p:txBody>
      </p:sp>
    </p:spTree>
    <p:extLst>
      <p:ext uri="{BB962C8B-B14F-4D97-AF65-F5344CB8AC3E}">
        <p14:creationId xmlns:p14="http://schemas.microsoft.com/office/powerpoint/2010/main" val="116513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4"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2598" y="1134081"/>
            <a:ext cx="10971372" cy="4922837"/>
          </a:xfrm>
          <a:solidFill>
            <a:schemeClr val="bg1"/>
          </a:solidFill>
        </p:spPr>
        <p:txBody>
          <a:bodyPr/>
          <a:lstStyle/>
          <a:p>
            <a:pPr>
              <a:lnSpc>
                <a:spcPct val="120000"/>
              </a:lnSpc>
            </a:pPr>
            <a:r>
              <a:rPr lang="zh-CN" altLang="en-US" sz="2800" dirty="0"/>
              <a:t>在</a:t>
            </a:r>
            <a:r>
              <a:rPr lang="en-US" altLang="zh-CN" sz="2800" dirty="0" err="1"/>
              <a:t>HomeFragment</a:t>
            </a:r>
            <a:r>
              <a:rPr lang="zh-CN" altLang="en-US" sz="2800" dirty="0"/>
              <a:t>中使用碎片</a:t>
            </a:r>
            <a:r>
              <a:rPr lang="zh-CN" altLang="en-US" dirty="0"/>
              <a:t>。</a:t>
            </a:r>
            <a:endParaRPr lang="en-US" altLang="zh-CN" dirty="0"/>
          </a:p>
          <a:p>
            <a:pPr lvl="1">
              <a:lnSpc>
                <a:spcPct val="120000"/>
              </a:lnSpc>
            </a:pPr>
            <a:r>
              <a:rPr lang="en-US" altLang="zh-CN" dirty="0" err="1"/>
              <a:t>HomeFragment</a:t>
            </a:r>
            <a:r>
              <a:rPr lang="zh-CN" altLang="en-US" dirty="0"/>
              <a:t>在</a:t>
            </a:r>
            <a:r>
              <a:rPr lang="en-US" altLang="zh-CN" dirty="0" err="1"/>
              <a:t>onCreateView</a:t>
            </a:r>
            <a:r>
              <a:rPr lang="zh-CN" altLang="en-US" dirty="0"/>
              <a:t>方法中</a:t>
            </a:r>
            <a:endParaRPr lang="en-US" altLang="zh-CN" dirty="0"/>
          </a:p>
          <a:p>
            <a:pPr marL="668337" lvl="2" indent="0">
              <a:lnSpc>
                <a:spcPct val="120000"/>
              </a:lnSpc>
              <a:buNone/>
            </a:pPr>
            <a:r>
              <a:rPr lang="en-US" altLang="zh-CN" sz="2200" b="1" dirty="0">
                <a:latin typeface="+mn-ea"/>
              </a:rPr>
              <a:t>(1)</a:t>
            </a:r>
            <a:r>
              <a:rPr lang="zh-CN" altLang="en-US" sz="2200" dirty="0">
                <a:latin typeface="+mn-ea"/>
              </a:rPr>
              <a:t>设置</a:t>
            </a:r>
            <a:r>
              <a:rPr lang="en-US" altLang="zh-CN" sz="2200" dirty="0" err="1">
                <a:latin typeface="+mn-ea"/>
              </a:rPr>
              <a:t>ViewPager</a:t>
            </a:r>
            <a:r>
              <a:rPr lang="zh-CN" altLang="en-US" sz="2200" dirty="0">
                <a:latin typeface="+mn-ea"/>
              </a:rPr>
              <a:t>，主要是</a:t>
            </a:r>
            <a:r>
              <a:rPr lang="en-US" altLang="zh-CN" sz="2200" dirty="0">
                <a:latin typeface="+mn-ea"/>
              </a:rPr>
              <a:t>Adapter</a:t>
            </a:r>
          </a:p>
          <a:p>
            <a:pPr marL="668337" lvl="2" indent="0">
              <a:lnSpc>
                <a:spcPct val="120000"/>
              </a:lnSpc>
              <a:buNone/>
            </a:pPr>
            <a:r>
              <a:rPr lang="en-US" altLang="zh-CN" sz="2200" b="1" dirty="0">
                <a:latin typeface="+mn-ea"/>
              </a:rPr>
              <a:t>(2)</a:t>
            </a:r>
            <a:r>
              <a:rPr lang="zh-CN" altLang="en-US" sz="2200" b="1" dirty="0">
                <a:latin typeface="+mn-ea"/>
              </a:rPr>
              <a:t>构造内导航的碎片</a:t>
            </a:r>
            <a:endParaRPr lang="en-US" altLang="zh-CN" sz="2200" b="1" dirty="0">
              <a:latin typeface="+mn-ea"/>
            </a:endParaRPr>
          </a:p>
          <a:p>
            <a:pPr marL="668337" lvl="2" indent="0">
              <a:lnSpc>
                <a:spcPct val="120000"/>
              </a:lnSpc>
              <a:buNone/>
            </a:pPr>
            <a:r>
              <a:rPr lang="zh-CN" altLang="en-US" sz="2200" b="1" dirty="0">
                <a:latin typeface="+mn-ea"/>
              </a:rPr>
              <a:t>然后：</a:t>
            </a:r>
            <a:endParaRPr lang="en-US" altLang="zh-CN" sz="2200" b="1" dirty="0">
              <a:latin typeface="+mn-ea"/>
            </a:endParaRPr>
          </a:p>
          <a:p>
            <a:pPr marL="668337" lvl="2" indent="0">
              <a:lnSpc>
                <a:spcPct val="120000"/>
              </a:lnSpc>
              <a:buNone/>
            </a:pPr>
            <a:r>
              <a:rPr lang="en-US" altLang="zh-CN" dirty="0">
                <a:latin typeface="+mn-ea"/>
              </a:rPr>
              <a:t>(3)</a:t>
            </a:r>
            <a:r>
              <a:rPr lang="zh-CN" altLang="en-US" b="1" dirty="0">
                <a:latin typeface="+mn-ea"/>
              </a:rPr>
              <a:t>初始化内导航标签</a:t>
            </a:r>
            <a:endParaRPr lang="en-US" altLang="zh-CN" dirty="0">
              <a:latin typeface="+mn-ea"/>
            </a:endParaRPr>
          </a:p>
          <a:p>
            <a:pPr marL="668337" lvl="2" indent="0">
              <a:lnSpc>
                <a:spcPct val="120000"/>
              </a:lnSpc>
              <a:buNone/>
            </a:pPr>
            <a:r>
              <a:rPr lang="en-US" altLang="zh-CN" dirty="0">
                <a:latin typeface="+mn-ea"/>
              </a:rPr>
              <a:t>(4)</a:t>
            </a:r>
            <a:r>
              <a:rPr lang="zh-CN" altLang="en-US" dirty="0">
                <a:latin typeface="+mn-ea"/>
              </a:rPr>
              <a:t>设置单选按钮的点击事件（</a:t>
            </a:r>
            <a:r>
              <a:rPr lang="en-US" altLang="zh-CN" dirty="0" err="1">
                <a:latin typeface="+mn-ea"/>
              </a:rPr>
              <a:t>ViewPager</a:t>
            </a:r>
            <a:r>
              <a:rPr lang="zh-CN" altLang="en-US" dirty="0">
                <a:latin typeface="+mn-ea"/>
              </a:rPr>
              <a:t>换页）</a:t>
            </a:r>
            <a:endParaRPr lang="en-US" altLang="zh-CN" dirty="0">
              <a:latin typeface="+mn-ea"/>
            </a:endParaRPr>
          </a:p>
          <a:p>
            <a:pPr marL="668337" lvl="2" indent="0">
              <a:lnSpc>
                <a:spcPct val="120000"/>
              </a:lnSpc>
              <a:buNone/>
            </a:pPr>
            <a:r>
              <a:rPr lang="zh-CN" altLang="en-US" b="1" dirty="0">
                <a:latin typeface="+mn-ea"/>
              </a:rPr>
              <a:t>最后</a:t>
            </a:r>
            <a:r>
              <a:rPr lang="zh-CN" altLang="en-US" dirty="0">
                <a:latin typeface="+mn-ea"/>
              </a:rPr>
              <a:t>：需要内导航与</a:t>
            </a:r>
            <a:r>
              <a:rPr lang="en-US" altLang="zh-CN" b="1" dirty="0" err="1">
                <a:latin typeface="+mn-ea"/>
              </a:rPr>
              <a:t>ViewPager</a:t>
            </a:r>
            <a:r>
              <a:rPr lang="zh-CN" altLang="en-US" dirty="0">
                <a:latin typeface="+mn-ea"/>
              </a:rPr>
              <a:t>的换页</a:t>
            </a:r>
            <a:r>
              <a:rPr lang="zh-CN" altLang="en-US" b="1" dirty="0">
                <a:latin typeface="+mn-ea"/>
              </a:rPr>
              <a:t>保持一致</a:t>
            </a:r>
            <a:r>
              <a:rPr lang="zh-CN" altLang="en-US" dirty="0">
                <a:latin typeface="+mn-ea"/>
              </a:rPr>
              <a:t>：</a:t>
            </a:r>
            <a:endParaRPr lang="en-US" altLang="zh-CN" dirty="0">
              <a:latin typeface="+mn-ea"/>
            </a:endParaRPr>
          </a:p>
          <a:p>
            <a:pPr marL="668337" lvl="2" indent="0">
              <a:lnSpc>
                <a:spcPct val="120000"/>
              </a:lnSpc>
              <a:buNone/>
            </a:pPr>
            <a:r>
              <a:rPr lang="en-US" altLang="zh-CN" b="1" dirty="0">
                <a:latin typeface="+mn-ea"/>
              </a:rPr>
              <a:t>(5)</a:t>
            </a:r>
            <a:r>
              <a:rPr lang="zh-CN" altLang="en-US" dirty="0">
                <a:latin typeface="+mn-ea"/>
              </a:rPr>
              <a:t>设置ViewPager的切换监听</a:t>
            </a:r>
            <a:endParaRPr lang="en-US" altLang="zh-CN" b="1" dirty="0">
              <a:latin typeface="+mn-ea"/>
            </a:endParaRPr>
          </a:p>
          <a:p>
            <a:pPr marL="668337" lvl="2" indent="0">
              <a:lnSpc>
                <a:spcPct val="120000"/>
              </a:lnSpc>
              <a:buNone/>
            </a:pPr>
            <a:endParaRPr lang="en-US" altLang="zh-CN" dirty="0"/>
          </a:p>
          <a:p>
            <a:pPr marL="668337" lvl="2" indent="0">
              <a:lnSpc>
                <a:spcPct val="120000"/>
              </a:lnSpc>
              <a:buNone/>
            </a:pPr>
            <a:endParaRPr lang="en-US" altLang="zh-CN" sz="2200" b="1" dirty="0">
              <a:latin typeface="+mn-ea"/>
              <a:ea typeface="+mn-ea"/>
            </a:endParaRPr>
          </a:p>
          <a:p>
            <a:pPr marL="668337" lvl="2" indent="0">
              <a:lnSpc>
                <a:spcPct val="120000"/>
              </a:lnSpc>
              <a:buNone/>
            </a:pPr>
            <a:endParaRPr lang="en-US" altLang="zh-CN" sz="2200" b="1" dirty="0">
              <a:latin typeface="+mn-ea"/>
              <a:ea typeface="+mn-ea"/>
            </a:endParaRPr>
          </a:p>
          <a:p>
            <a:pPr lvl="1">
              <a:lnSpc>
                <a:spcPct val="120000"/>
              </a:lnSpc>
            </a:pPr>
            <a:endParaRPr lang="zh-CN" altLang="en-US" dirty="0"/>
          </a:p>
        </p:txBody>
      </p:sp>
      <p:sp>
        <p:nvSpPr>
          <p:cNvPr id="3" name="标题 2"/>
          <p:cNvSpPr>
            <a:spLocks noGrp="1"/>
          </p:cNvSpPr>
          <p:nvPr>
            <p:ph type="title"/>
          </p:nvPr>
        </p:nvSpPr>
        <p:spPr/>
        <p:txBody>
          <a:bodyPr/>
          <a:lstStyle/>
          <a:p>
            <a:r>
              <a:rPr lang="zh-CN" altLang="en-US" dirty="0"/>
              <a:t> 内导航</a:t>
            </a:r>
          </a:p>
        </p:txBody>
      </p:sp>
      <p:sp>
        <p:nvSpPr>
          <p:cNvPr id="4" name="矩形 3"/>
          <p:cNvSpPr/>
          <p:nvPr/>
        </p:nvSpPr>
        <p:spPr>
          <a:xfrm>
            <a:off x="8330116" y="1"/>
            <a:ext cx="3657124" cy="2246769"/>
          </a:xfrm>
          <a:prstGeom prst="rect">
            <a:avLst/>
          </a:prstGeom>
          <a:solidFill>
            <a:srgbClr val="0066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spcBef>
                <a:spcPts val="600"/>
              </a:spcBef>
            </a:pPr>
            <a:r>
              <a:rPr lang="en-US" altLang="zh-CN" sz="2400" b="1" dirty="0" err="1">
                <a:solidFill>
                  <a:schemeClr val="bg1"/>
                </a:solidFill>
                <a:latin typeface="微软雅黑" pitchFamily="34" charset="-122"/>
                <a:ea typeface="微软雅黑" pitchFamily="34" charset="-122"/>
              </a:rPr>
              <a:t>ViewPager</a:t>
            </a:r>
            <a:r>
              <a:rPr lang="zh-CN" altLang="en-US" sz="2400" b="1" dirty="0">
                <a:solidFill>
                  <a:schemeClr val="bg1"/>
                </a:solidFill>
                <a:latin typeface="微软雅黑" pitchFamily="34" charset="-122"/>
                <a:ea typeface="微软雅黑" pitchFamily="34" charset="-122"/>
              </a:rPr>
              <a:t>使用方法：</a:t>
            </a:r>
          </a:p>
          <a:p>
            <a:pPr>
              <a:spcBef>
                <a:spcPts val="600"/>
              </a:spcBef>
            </a:pPr>
            <a:r>
              <a:rPr lang="en-US" altLang="zh-CN" sz="2400" b="1" dirty="0">
                <a:solidFill>
                  <a:schemeClr val="bg1"/>
                </a:solidFill>
                <a:latin typeface="微软雅黑" pitchFamily="34" charset="-122"/>
                <a:ea typeface="微软雅黑" pitchFamily="34" charset="-122"/>
              </a:rPr>
              <a:t>(1) </a:t>
            </a:r>
            <a:r>
              <a:rPr lang="zh-CN" altLang="en-US" sz="2400" b="1" dirty="0">
                <a:solidFill>
                  <a:schemeClr val="bg1"/>
                </a:solidFill>
                <a:latin typeface="微软雅黑" pitchFamily="34" charset="-122"/>
                <a:ea typeface="微软雅黑" pitchFamily="34" charset="-122"/>
              </a:rPr>
              <a:t>设置</a:t>
            </a:r>
            <a:r>
              <a:rPr lang="en-US" altLang="zh-CN" sz="2400" b="1" dirty="0" err="1">
                <a:solidFill>
                  <a:schemeClr val="bg1"/>
                </a:solidFill>
                <a:latin typeface="微软雅黑" pitchFamily="34" charset="-122"/>
                <a:ea typeface="微软雅黑" pitchFamily="34" charset="-122"/>
              </a:rPr>
              <a:t>ViewPager</a:t>
            </a:r>
            <a:r>
              <a:rPr lang="zh-CN" altLang="en-US" sz="2400" b="1" dirty="0">
                <a:solidFill>
                  <a:schemeClr val="bg1"/>
                </a:solidFill>
                <a:latin typeface="微软雅黑" pitchFamily="34" charset="-122"/>
                <a:ea typeface="微软雅黑" pitchFamily="34" charset="-122"/>
              </a:rPr>
              <a:t>布局</a:t>
            </a:r>
          </a:p>
          <a:p>
            <a:pPr>
              <a:spcBef>
                <a:spcPts val="600"/>
              </a:spcBef>
            </a:pPr>
            <a:r>
              <a:rPr lang="en-US" altLang="zh-CN" sz="2400" b="1" dirty="0">
                <a:solidFill>
                  <a:schemeClr val="bg1"/>
                </a:solidFill>
                <a:latin typeface="微软雅黑" pitchFamily="34" charset="-122"/>
                <a:ea typeface="微软雅黑" pitchFamily="34" charset="-122"/>
              </a:rPr>
              <a:t>(2) </a:t>
            </a:r>
            <a:r>
              <a:rPr lang="zh-CN" altLang="en-US" sz="2400" b="1" dirty="0">
                <a:solidFill>
                  <a:schemeClr val="bg1"/>
                </a:solidFill>
                <a:latin typeface="微软雅黑" pitchFamily="34" charset="-122"/>
                <a:ea typeface="微软雅黑" pitchFamily="34" charset="-122"/>
              </a:rPr>
              <a:t>创建碎片</a:t>
            </a:r>
          </a:p>
          <a:p>
            <a:pPr>
              <a:spcBef>
                <a:spcPts val="600"/>
              </a:spcBef>
            </a:pPr>
            <a:r>
              <a:rPr lang="en-US" altLang="zh-CN" sz="2400" b="1" dirty="0">
                <a:solidFill>
                  <a:schemeClr val="bg1"/>
                </a:solidFill>
                <a:latin typeface="微软雅黑" pitchFamily="34" charset="-122"/>
                <a:ea typeface="微软雅黑" pitchFamily="34" charset="-122"/>
              </a:rPr>
              <a:t>(3) </a:t>
            </a:r>
            <a:r>
              <a:rPr lang="zh-CN" altLang="en-US" sz="2400" b="1" dirty="0">
                <a:solidFill>
                  <a:schemeClr val="bg1"/>
                </a:solidFill>
                <a:latin typeface="微软雅黑" pitchFamily="34" charset="-122"/>
                <a:ea typeface="微软雅黑" pitchFamily="34" charset="-122"/>
              </a:rPr>
              <a:t>创建适配器</a:t>
            </a:r>
          </a:p>
          <a:p>
            <a:pPr>
              <a:spcBef>
                <a:spcPts val="600"/>
              </a:spcBef>
            </a:pPr>
            <a:r>
              <a:rPr lang="en-US" altLang="zh-CN" sz="2400" b="1" dirty="0">
                <a:solidFill>
                  <a:schemeClr val="bg1"/>
                </a:solidFill>
                <a:latin typeface="微软雅黑" pitchFamily="34" charset="-122"/>
                <a:ea typeface="微软雅黑" pitchFamily="34" charset="-122"/>
              </a:rPr>
              <a:t>(4) </a:t>
            </a:r>
            <a:r>
              <a:rPr lang="zh-CN" altLang="en-US" sz="2400" b="1" dirty="0">
                <a:solidFill>
                  <a:schemeClr val="bg1"/>
                </a:solidFill>
                <a:latin typeface="微软雅黑" pitchFamily="34" charset="-122"/>
                <a:ea typeface="微软雅黑" pitchFamily="34" charset="-122"/>
              </a:rPr>
              <a:t>设置适配器</a:t>
            </a:r>
          </a:p>
        </p:txBody>
      </p:sp>
    </p:spTree>
    <p:extLst>
      <p:ext uri="{BB962C8B-B14F-4D97-AF65-F5344CB8AC3E}">
        <p14:creationId xmlns:p14="http://schemas.microsoft.com/office/powerpoint/2010/main" val="428528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500"/>
                                        <p:tgtEl>
                                          <p:spTgt spid="2">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fade">
                                      <p:cBhvr>
                                        <p:cTn id="34"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1E6A9F9-9A0A-4AA4-80A9-3DAE06B8CACB}"/>
              </a:ext>
            </a:extLst>
          </p:cNvPr>
          <p:cNvSpPr>
            <a:spLocks noChangeArrowheads="1"/>
          </p:cNvSpPr>
          <p:nvPr/>
        </p:nvSpPr>
        <p:spPr bwMode="auto">
          <a:xfrm>
            <a:off x="334566" y="208965"/>
            <a:ext cx="11855847" cy="66325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public </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View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onCreateView</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LayoutInflater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inflater,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ViewGroup</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container,</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Bundle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savedInstanceState</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0" i="1" u="none" strike="noStrike" cap="none" normalizeH="0" baseline="0" dirty="0">
                <a:ln>
                  <a:noFill/>
                </a:ln>
                <a:solidFill>
                  <a:srgbClr val="808080"/>
                </a:solidFill>
                <a:effectLst/>
                <a:latin typeface="Arial Unicode MS"/>
                <a:cs typeface="宋体" panose="02010600030101010101" pitchFamily="2" charset="-122"/>
              </a:rPr>
              <a:t>// Inflate the layout for this fragment</a:t>
            </a:r>
            <a:br>
              <a:rPr kumimoji="0" lang="en-US" altLang="zh-CN" sz="2000" b="0" i="1" u="none" strike="noStrike" cap="none" normalizeH="0" baseline="0" dirty="0">
                <a:ln>
                  <a:noFill/>
                </a:ln>
                <a:solidFill>
                  <a:srgbClr val="808080"/>
                </a:solidFill>
                <a:effectLst/>
                <a:latin typeface="Arial Unicode MS"/>
                <a:cs typeface="宋体" panose="02010600030101010101" pitchFamily="2" charset="-122"/>
              </a:rPr>
            </a:br>
            <a:r>
              <a:rPr kumimoji="0" lang="en-US" altLang="zh-CN" sz="2000" b="0" i="1" u="none" strike="noStrike" cap="none" normalizeH="0" baseline="0" dirty="0">
                <a:ln>
                  <a:noFill/>
                </a:ln>
                <a:solidFill>
                  <a:srgbClr val="808080"/>
                </a:solidFill>
                <a:effectLst/>
                <a:latin typeface="Arial Unicode MS"/>
                <a:cs typeface="宋体" panose="02010600030101010101" pitchFamily="2" charset="-122"/>
              </a:rPr>
              <a:t>     </a:t>
            </a: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if</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1" i="0" u="none" strike="noStrike" cap="none" normalizeH="0" baseline="0" dirty="0">
                <a:ln>
                  <a:noFill/>
                </a:ln>
                <a:solidFill>
                  <a:srgbClr val="660E7A"/>
                </a:solidFill>
                <a:effectLst/>
                <a:latin typeface="Arial Unicode MS"/>
                <a:cs typeface="宋体" panose="02010600030101010101" pitchFamily="2" charset="-122"/>
              </a:rPr>
              <a:t>view</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null</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1" i="0" u="none" strike="noStrike" cap="none" normalizeH="0" baseline="0" dirty="0">
                <a:ln>
                  <a:noFill/>
                </a:ln>
                <a:solidFill>
                  <a:srgbClr val="660E7A"/>
                </a:solidFill>
                <a:effectLst/>
                <a:latin typeface="Arial Unicode MS"/>
                <a:cs typeface="宋体" panose="02010600030101010101" pitchFamily="2" charset="-122"/>
              </a:rPr>
              <a:t>view</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inflater.inflate</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R.layout.</a:t>
            </a:r>
            <a:r>
              <a:rPr kumimoji="0" lang="en-US" altLang="zh-CN" sz="2000" b="1" i="1" u="none" strike="noStrike" cap="none" normalizeH="0" baseline="0" dirty="0" err="1">
                <a:ln>
                  <a:noFill/>
                </a:ln>
                <a:solidFill>
                  <a:srgbClr val="660E7A"/>
                </a:solidFill>
                <a:effectLst/>
                <a:latin typeface="Arial Unicode MS"/>
                <a:cs typeface="宋体" panose="02010600030101010101" pitchFamily="2" charset="-122"/>
              </a:rPr>
              <a:t>fragment_home</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container, </a:t>
            </a: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false</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1" i="0" u="none" strike="noStrike" cap="none" normalizeH="0" baseline="0" dirty="0" err="1">
                <a:ln>
                  <a:noFill/>
                </a:ln>
                <a:solidFill>
                  <a:srgbClr val="660E7A"/>
                </a:solidFill>
                <a:effectLst/>
                <a:latin typeface="Arial Unicode MS"/>
                <a:cs typeface="宋体" panose="02010600030101010101" pitchFamily="2" charset="-122"/>
              </a:rPr>
              <a:t>viewPager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ViewPager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1" i="0" u="none" strike="noStrike" cap="none" normalizeH="0" baseline="0" dirty="0" err="1">
                <a:ln>
                  <a:noFill/>
                </a:ln>
                <a:solidFill>
                  <a:srgbClr val="660E7A"/>
                </a:solidFill>
                <a:effectLst/>
                <a:latin typeface="Arial Unicode MS"/>
                <a:cs typeface="宋体" panose="02010600030101010101" pitchFamily="2" charset="-122"/>
              </a:rPr>
              <a:t>view</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.findViewById</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R.id.</a:t>
            </a:r>
            <a:r>
              <a:rPr kumimoji="0" lang="en-US" altLang="zh-CN" sz="2000" b="1" i="1" u="none" strike="noStrike" cap="none" normalizeH="0" baseline="0" dirty="0" err="1">
                <a:ln>
                  <a:noFill/>
                </a:ln>
                <a:solidFill>
                  <a:srgbClr val="660E7A"/>
                </a:solidFill>
                <a:effectLst/>
                <a:latin typeface="Arial Unicode MS"/>
                <a:cs typeface="宋体" panose="02010600030101010101" pitchFamily="2" charset="-122"/>
              </a:rPr>
              <a:t>vpNewsList</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initViewPager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0" i="0" u="none" strike="noStrike" cap="none" normalizeH="0" baseline="0" dirty="0">
                <a:ln>
                  <a:noFill/>
                </a:ln>
                <a:solidFill>
                  <a:schemeClr val="accent4">
                    <a:lumMod val="75000"/>
                  </a:schemeClr>
                </a:solidFill>
                <a:effectLst/>
                <a:latin typeface="Arial Unicode MS"/>
                <a:cs typeface="宋体" panose="02010600030101010101" pitchFamily="2" charset="-122"/>
              </a:rPr>
              <a:t>//</a:t>
            </a:r>
            <a:r>
              <a:rPr lang="en-US" altLang="zh-CN" sz="2000" b="1" dirty="0">
                <a:solidFill>
                  <a:schemeClr val="accent4">
                    <a:lumMod val="75000"/>
                  </a:schemeClr>
                </a:solidFill>
                <a:latin typeface="Arial Unicode MS"/>
                <a:cs typeface="宋体" panose="02010600030101010101" pitchFamily="2" charset="-122"/>
              </a:rPr>
              <a:t>……</a:t>
            </a:r>
            <a:r>
              <a:rPr kumimoji="0" lang="zh-CN" altLang="en-US" sz="2000" b="0" i="1" u="none" strike="noStrike" cap="none" normalizeH="0" baseline="0" dirty="0">
                <a:ln>
                  <a:noFill/>
                </a:ln>
                <a:solidFill>
                  <a:schemeClr val="accent4">
                    <a:lumMod val="75000"/>
                  </a:schemeClr>
                </a:solidFill>
                <a:effectLst/>
                <a:latin typeface="Arial Unicode MS"/>
                <a:cs typeface="宋体" panose="02010600030101010101" pitchFamily="2" charset="-122"/>
              </a:rPr>
              <a:t>  </a:t>
            </a:r>
            <a:endParaRPr kumimoji="0" lang="en-US" altLang="zh-CN" sz="2000" b="0" i="1" u="none" strike="noStrike" cap="none" normalizeH="0" baseline="0" dirty="0">
              <a:ln>
                <a:noFill/>
              </a:ln>
              <a:solidFill>
                <a:schemeClr val="accent4">
                  <a:lumMod val="75000"/>
                </a:schemeClr>
              </a:solidFill>
              <a:effectLst/>
              <a:latin typeface="Arial Unicode MS"/>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2000" i="1" dirty="0">
                <a:latin typeface="Arial Unicode MS"/>
                <a:cs typeface="宋体" panose="02010600030101010101" pitchFamily="2" charset="-122"/>
              </a:rPr>
              <a:t>     </a:t>
            </a:r>
            <a:r>
              <a:rPr lang="en-US" altLang="zh-CN" sz="2000" b="1" dirty="0">
                <a:latin typeface="Arial Unicode MS"/>
                <a:cs typeface="宋体" panose="02010600030101010101" pitchFamily="2" charset="-122"/>
              </a:rPr>
              <a:t>}</a:t>
            </a:r>
            <a:r>
              <a:rPr kumimoji="0" lang="zh-CN" altLang="en-US" sz="2000" b="1" u="none" strike="noStrike" cap="none" normalizeH="0" baseline="0" dirty="0">
                <a:ln>
                  <a:noFill/>
                </a:ln>
                <a:effectLst/>
                <a:latin typeface="Arial Unicode MS"/>
                <a:cs typeface="宋体" panose="02010600030101010101" pitchFamily="2" charset="-122"/>
              </a:rPr>
              <a:t>  </a:t>
            </a:r>
            <a:endParaRPr kumimoji="0" lang="en-US" altLang="zh-CN" sz="2000" b="1" u="none" strike="noStrike" cap="none" normalizeH="0" baseline="0" dirty="0">
              <a:ln>
                <a:noFill/>
              </a:ln>
              <a:effectLst/>
              <a:latin typeface="Arial Unicode MS"/>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1" u="none" strike="noStrike" cap="none" normalizeH="0" baseline="0" dirty="0">
                <a:ln>
                  <a:noFill/>
                </a:ln>
                <a:solidFill>
                  <a:srgbClr val="808080"/>
                </a:solidFill>
                <a:effectLst/>
                <a:latin typeface="Arial Unicode MS"/>
                <a:cs typeface="宋体" panose="02010600030101010101" pitchFamily="2" charset="-122"/>
              </a:rPr>
              <a:t>     </a:t>
            </a: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return </a:t>
            </a:r>
            <a:r>
              <a:rPr kumimoji="0" lang="en-US" altLang="zh-CN" sz="2000" b="1" i="0" u="none" strike="noStrike" cap="none" normalizeH="0" baseline="0" dirty="0">
                <a:ln>
                  <a:noFill/>
                </a:ln>
                <a:solidFill>
                  <a:srgbClr val="660E7A"/>
                </a:solidFill>
                <a:effectLst/>
                <a:latin typeface="Arial Unicode MS"/>
                <a:cs typeface="宋体" panose="02010600030101010101" pitchFamily="2" charset="-122"/>
              </a:rPr>
              <a:t>view</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p>
          <a:p>
            <a:pPr lvl="0" eaLnBrk="0" fontAlgn="base" hangingPunct="0">
              <a:spcBef>
                <a:spcPct val="0"/>
              </a:spcBef>
              <a:spcAft>
                <a:spcPct val="0"/>
              </a:spcAft>
            </a:pP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private void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initViewPager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FragmentManager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fragmentManager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 </a:t>
            </a:r>
            <a:r>
              <a:rPr kumimoji="0" lang="en-US" altLang="zh-CN" sz="2000" b="1" i="0" u="none" strike="noStrike" cap="none" normalizeH="0" baseline="0" dirty="0" err="1">
                <a:ln>
                  <a:noFill/>
                </a:ln>
                <a:solidFill>
                  <a:srgbClr val="000080"/>
                </a:solidFill>
                <a:effectLst/>
                <a:latin typeface="Arial Unicode MS"/>
                <a:cs typeface="宋体" panose="02010600030101010101" pitchFamily="2" charset="-122"/>
              </a:rPr>
              <a:t>super</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.getActivity</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getSupportFragmentManager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1" i="0" u="none" strike="noStrike" cap="none" normalizeH="0" baseline="0" dirty="0">
                <a:ln>
                  <a:noFill/>
                </a:ln>
                <a:solidFill>
                  <a:srgbClr val="660E7A"/>
                </a:solidFill>
                <a:effectLst/>
                <a:latin typeface="Arial Unicode MS"/>
                <a:cs typeface="宋体" panose="02010600030101010101" pitchFamily="2" charset="-122"/>
              </a:rPr>
              <a:t>adapter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new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NewsPageFragmentAdapter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fragmentManager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1" i="0" u="none" strike="noStrike" cap="none" normalizeH="0" baseline="0" dirty="0" err="1">
                <a:ln>
                  <a:noFill/>
                </a:ln>
                <a:solidFill>
                  <a:srgbClr val="660E7A"/>
                </a:solidFill>
                <a:effectLst/>
                <a:latin typeface="Arial Unicode MS"/>
                <a:cs typeface="宋体" panose="02010600030101010101" pitchFamily="2" charset="-122"/>
              </a:rPr>
              <a:t>channelList</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1" i="0" u="none" strike="noStrike" cap="none" normalizeH="0" baseline="0" dirty="0" err="1">
                <a:ln>
                  <a:noFill/>
                </a:ln>
                <a:solidFill>
                  <a:srgbClr val="660E7A"/>
                </a:solidFill>
                <a:effectLst/>
                <a:latin typeface="Arial Unicode MS"/>
                <a:cs typeface="宋体" panose="02010600030101010101" pitchFamily="2" charset="-122"/>
              </a:rPr>
              <a:t>viewPager</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.setAdapter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1" i="0" u="none" strike="noStrike" cap="none" normalizeH="0" baseline="0" dirty="0">
                <a:ln>
                  <a:noFill/>
                </a:ln>
                <a:solidFill>
                  <a:srgbClr val="660E7A"/>
                </a:solidFill>
                <a:effectLst/>
                <a:latin typeface="Arial Unicode MS"/>
                <a:cs typeface="宋体" panose="02010600030101010101" pitchFamily="2" charset="-122"/>
              </a:rPr>
              <a:t>adapter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1" i="0" u="none" strike="noStrike" cap="none" normalizeH="0" baseline="0" dirty="0" err="1">
                <a:ln>
                  <a:noFill/>
                </a:ln>
                <a:solidFill>
                  <a:srgbClr val="660E7A"/>
                </a:solidFill>
                <a:effectLst/>
                <a:latin typeface="Arial Unicode MS"/>
                <a:cs typeface="宋体" panose="02010600030101010101" pitchFamily="2" charset="-122"/>
              </a:rPr>
              <a:t>viewPager</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.setOffscreenPageLimit</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a:ln>
                  <a:noFill/>
                </a:ln>
                <a:solidFill>
                  <a:srgbClr val="0000FF"/>
                </a:solidFill>
                <a:effectLst/>
                <a:latin typeface="Arial Unicode MS"/>
                <a:cs typeface="宋体" panose="02010600030101010101" pitchFamily="2" charset="-122"/>
              </a:rPr>
              <a:t>2</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lang="zh-CN" altLang="en-US" sz="1600" dirty="0"/>
              <a:t>预加载页面数量</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1" i="0" u="none" strike="noStrike" cap="none" normalizeH="0" baseline="0" dirty="0" err="1">
                <a:ln>
                  <a:noFill/>
                </a:ln>
                <a:solidFill>
                  <a:srgbClr val="660E7A"/>
                </a:solidFill>
                <a:effectLst/>
                <a:latin typeface="Arial Unicode MS"/>
                <a:cs typeface="宋体" panose="02010600030101010101" pitchFamily="2" charset="-122"/>
              </a:rPr>
              <a:t>viewPager</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.addOnPageChangeListener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this</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zh-CN" altLang="en-US" sz="2000" b="0" i="0" u="none" strike="noStrike" cap="none" normalizeH="0" baseline="0" dirty="0">
                <a:ln>
                  <a:noFill/>
                </a:ln>
                <a:solidFill>
                  <a:srgbClr val="000000"/>
                </a:solidFill>
                <a:effectLst/>
                <a:latin typeface="Arial Unicode MS"/>
                <a:cs typeface="宋体" panose="02010600030101010101" pitchFamily="2" charset="-122"/>
              </a:rPr>
              <a:t>监听器</a:t>
            </a:r>
            <a:endParaRPr kumimoji="0" lang="en-US" altLang="zh-CN" sz="2000" b="0" i="0" u="none" strike="noStrike" cap="none" normalizeH="0" baseline="0" dirty="0">
              <a:ln>
                <a:noFill/>
              </a:ln>
              <a:solidFill>
                <a:srgbClr val="000000"/>
              </a:solidFill>
              <a:effectLst/>
              <a:latin typeface="Arial Unicode MS"/>
              <a:cs typeface="宋体" panose="02010600030101010101" pitchFamily="2" charset="-122"/>
            </a:endParaRPr>
          </a:p>
          <a:p>
            <a:pPr lvl="0" eaLnBrk="0" fontAlgn="base" hangingPunct="0">
              <a:spcBef>
                <a:spcPct val="0"/>
              </a:spcBef>
              <a:spcAft>
                <a:spcPct val="0"/>
              </a:spcAft>
            </a:pP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lang="en-US" altLang="zh-CN" sz="2000" b="1" dirty="0" err="1">
                <a:solidFill>
                  <a:srgbClr val="660E7A"/>
                </a:solidFill>
                <a:latin typeface="Arial Unicode MS"/>
              </a:rPr>
              <a:t>viewPager</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.setCurrentItem</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(0</a:t>
            </a:r>
            <a:r>
              <a:rPr lang="en-US" altLang="zh-CN" sz="2000" dirty="0">
                <a:solidFill>
                  <a:srgbClr val="000000"/>
                </a:solidFill>
                <a:latin typeface="Arial Unicode MS"/>
                <a:cs typeface="宋体" panose="02010600030101010101" pitchFamily="2" charset="-122"/>
              </a:rPr>
              <a:t>); //</a:t>
            </a:r>
            <a:r>
              <a:rPr lang="zh-CN" altLang="en-US" sz="2000" dirty="0">
                <a:solidFill>
                  <a:srgbClr val="000000"/>
                </a:solidFill>
                <a:latin typeface="Arial Unicode MS"/>
                <a:cs typeface="宋体" panose="02010600030101010101" pitchFamily="2" charset="-122"/>
              </a:rPr>
              <a:t>设置显示第 </a:t>
            </a:r>
            <a:r>
              <a:rPr lang="en-US" altLang="zh-CN" sz="2000" dirty="0">
                <a:solidFill>
                  <a:srgbClr val="000000"/>
                </a:solidFill>
                <a:latin typeface="Arial Unicode MS"/>
                <a:cs typeface="宋体" panose="02010600030101010101" pitchFamily="2" charset="-122"/>
              </a:rPr>
              <a:t>1 </a:t>
            </a:r>
            <a:r>
              <a:rPr lang="zh-CN" altLang="en-US" sz="2000" dirty="0">
                <a:solidFill>
                  <a:srgbClr val="000000"/>
                </a:solidFill>
                <a:latin typeface="Arial Unicode MS"/>
                <a:cs typeface="宋体" panose="02010600030101010101" pitchFamily="2" charset="-122"/>
              </a:rPr>
              <a:t>个碎片 </a:t>
            </a:r>
            <a:endParaRPr kumimoji="0" lang="en-US" altLang="zh-CN" sz="2000" b="0" i="0" u="none" strike="noStrike" cap="none" normalizeH="0" baseline="0" dirty="0">
              <a:ln>
                <a:noFill/>
              </a:ln>
              <a:solidFill>
                <a:srgbClr val="000000"/>
              </a:solidFill>
              <a:effectLst/>
              <a:latin typeface="Arial Unicode MS"/>
              <a:cs typeface="宋体" panose="02010600030101010101" pitchFamily="2" charset="-122"/>
            </a:endParaRPr>
          </a:p>
          <a:p>
            <a:pPr lvl="0" eaLnBrk="0" fontAlgn="base" hangingPunct="0">
              <a:spcBef>
                <a:spcPct val="0"/>
              </a:spcBef>
              <a:spcAft>
                <a:spcPct val="0"/>
              </a:spcAft>
            </a:pP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lang="en-US" altLang="zh-CN" sz="2000" b="1" dirty="0" err="1">
                <a:solidFill>
                  <a:srgbClr val="660E7A"/>
                </a:solidFill>
                <a:latin typeface="Arial Unicode MS"/>
              </a:rPr>
              <a:t>viewPager</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.addOnPageChangeListener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lang="en-US" altLang="zh-CN" sz="2000" dirty="0">
                <a:solidFill>
                  <a:srgbClr val="000000"/>
                </a:solidFill>
                <a:latin typeface="Arial Unicode MS"/>
                <a:cs typeface="宋体" panose="02010600030101010101" pitchFamily="2" charset="-122"/>
              </a:rPr>
              <a:t>this); //</a:t>
            </a:r>
            <a:r>
              <a:rPr lang="zh-CN" altLang="en-US" sz="2000" dirty="0">
                <a:solidFill>
                  <a:srgbClr val="000000"/>
                </a:solidFill>
                <a:latin typeface="Arial Unicode MS"/>
                <a:cs typeface="宋体" panose="02010600030101010101" pitchFamily="2" charset="-122"/>
              </a:rPr>
              <a:t>设置 </a:t>
            </a:r>
            <a:r>
              <a:rPr lang="en-US" altLang="zh-CN" sz="2000" dirty="0" err="1">
                <a:solidFill>
                  <a:srgbClr val="000000"/>
                </a:solidFill>
                <a:latin typeface="Arial Unicode MS"/>
                <a:cs typeface="宋体" panose="02010600030101010101" pitchFamily="2" charset="-122"/>
              </a:rPr>
              <a:t>ViewPager</a:t>
            </a:r>
            <a:r>
              <a:rPr lang="en-US" altLang="zh-CN" sz="2000" dirty="0">
                <a:solidFill>
                  <a:srgbClr val="000000"/>
                </a:solidFill>
                <a:latin typeface="Arial Unicode MS"/>
                <a:cs typeface="宋体" panose="02010600030101010101" pitchFamily="2" charset="-122"/>
              </a:rPr>
              <a:t> </a:t>
            </a:r>
            <a:r>
              <a:rPr lang="zh-CN" altLang="en-US" sz="2000" dirty="0">
                <a:solidFill>
                  <a:srgbClr val="000000"/>
                </a:solidFill>
                <a:latin typeface="Arial Unicode MS"/>
                <a:cs typeface="宋体" panose="02010600030101010101" pitchFamily="2" charset="-122"/>
              </a:rPr>
              <a:t>的切换监听 </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a:ln>
                  <a:noFill/>
                </a:ln>
                <a:solidFill>
                  <a:schemeClr val="tx1"/>
                </a:solidFill>
                <a:effectLst/>
              </a:rPr>
              <a:t> </a:t>
            </a:r>
            <a:endParaRPr kumimoji="0" lang="en-US" altLang="zh-CN" sz="2000" b="0" i="0" u="none" strike="noStrike" cap="none" normalizeH="0" baseline="0" dirty="0">
              <a:ln>
                <a:noFill/>
              </a:ln>
              <a:solidFill>
                <a:schemeClr val="tx1"/>
              </a:solidFill>
              <a:effectLst/>
              <a:latin typeface="Arial" panose="020B0604020202020204" pitchFamily="34" charset="0"/>
            </a:endParaRPr>
          </a:p>
        </p:txBody>
      </p:sp>
      <p:sp>
        <p:nvSpPr>
          <p:cNvPr id="6" name="矩形 5">
            <a:extLst>
              <a:ext uri="{FF2B5EF4-FFF2-40B4-BE49-F238E27FC236}">
                <a16:creationId xmlns:a16="http://schemas.microsoft.com/office/drawing/2014/main" id="{A946FAE6-E959-42E9-9D9C-6CBA101EC5EC}"/>
              </a:ext>
            </a:extLst>
          </p:cNvPr>
          <p:cNvSpPr/>
          <p:nvPr/>
        </p:nvSpPr>
        <p:spPr>
          <a:xfrm>
            <a:off x="334566" y="4007552"/>
            <a:ext cx="11344441" cy="2833998"/>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7" name="TextBox 5">
            <a:extLst>
              <a:ext uri="{FF2B5EF4-FFF2-40B4-BE49-F238E27FC236}">
                <a16:creationId xmlns:a16="http://schemas.microsoft.com/office/drawing/2014/main" id="{01FD9D60-3F7E-4213-8165-BE48E32481A1}"/>
              </a:ext>
            </a:extLst>
          </p:cNvPr>
          <p:cNvSpPr txBox="1"/>
          <p:nvPr/>
        </p:nvSpPr>
        <p:spPr>
          <a:xfrm>
            <a:off x="8471470" y="587126"/>
            <a:ext cx="3207537" cy="830997"/>
          </a:xfrm>
          <a:prstGeom prst="rect">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altLang="zh-CN" sz="2400" b="1" dirty="0" err="1">
                <a:solidFill>
                  <a:schemeClr val="bg1"/>
                </a:solidFill>
              </a:rPr>
              <a:t>HomeFragment</a:t>
            </a:r>
            <a:r>
              <a:rPr lang="zh-CN" altLang="en-US" sz="2400" b="1" dirty="0">
                <a:solidFill>
                  <a:schemeClr val="bg1"/>
                </a:solidFill>
              </a:rPr>
              <a:t>的</a:t>
            </a:r>
            <a:endParaRPr lang="en-US" altLang="zh-CN" sz="2400" b="1" dirty="0">
              <a:solidFill>
                <a:schemeClr val="bg1"/>
              </a:solidFill>
            </a:endParaRPr>
          </a:p>
          <a:p>
            <a:pPr algn="ctr"/>
            <a:r>
              <a:rPr lang="en-US" altLang="zh-CN" sz="2400" b="1" dirty="0" err="1">
                <a:solidFill>
                  <a:schemeClr val="bg1"/>
                </a:solidFill>
              </a:rPr>
              <a:t>onCreateView</a:t>
            </a:r>
            <a:r>
              <a:rPr lang="zh-CN" altLang="en-US" sz="2400" b="1" dirty="0">
                <a:solidFill>
                  <a:schemeClr val="bg1"/>
                </a:solidFill>
                <a:latin typeface="+mn-ea"/>
              </a:rPr>
              <a:t>方法</a:t>
            </a:r>
          </a:p>
        </p:txBody>
      </p:sp>
      <p:sp>
        <p:nvSpPr>
          <p:cNvPr id="9" name="线形标注 1 6">
            <a:extLst>
              <a:ext uri="{FF2B5EF4-FFF2-40B4-BE49-F238E27FC236}">
                <a16:creationId xmlns:a16="http://schemas.microsoft.com/office/drawing/2014/main" id="{83A50C4D-556B-4439-8626-7859B72B3ACD}"/>
              </a:ext>
            </a:extLst>
          </p:cNvPr>
          <p:cNvSpPr/>
          <p:nvPr/>
        </p:nvSpPr>
        <p:spPr>
          <a:xfrm>
            <a:off x="4310973" y="3458278"/>
            <a:ext cx="5600657" cy="441960"/>
          </a:xfrm>
          <a:prstGeom prst="borderCallout1">
            <a:avLst>
              <a:gd name="adj1" fmla="val 42888"/>
              <a:gd name="adj2" fmla="val -2642"/>
              <a:gd name="adj3" fmla="val 129741"/>
              <a:gd name="adj4" fmla="val -23612"/>
            </a:avLst>
          </a:prstGeom>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t>为内导航容器</a:t>
            </a:r>
            <a:r>
              <a:rPr lang="en-US" altLang="zh-CN" sz="2000" b="1" dirty="0" err="1"/>
              <a:t>ViewPager</a:t>
            </a:r>
            <a:r>
              <a:rPr lang="en-US" altLang="zh-CN" sz="2000" b="1" dirty="0"/>
              <a:t> </a:t>
            </a:r>
            <a:r>
              <a:rPr lang="zh-CN" altLang="en-US" sz="2000" b="1" dirty="0"/>
              <a:t>设置适配器及监听器</a:t>
            </a:r>
          </a:p>
        </p:txBody>
      </p:sp>
    </p:spTree>
    <p:extLst>
      <p:ext uri="{BB962C8B-B14F-4D97-AF65-F5344CB8AC3E}">
        <p14:creationId xmlns:p14="http://schemas.microsoft.com/office/powerpoint/2010/main" val="232301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800" dirty="0"/>
              <a:t>1. </a:t>
            </a:r>
            <a:r>
              <a:rPr lang="zh-CN" altLang="en-US" sz="2800" dirty="0"/>
              <a:t>创建碎片类：</a:t>
            </a:r>
            <a:r>
              <a:rPr lang="zh-CN" altLang="en-US" sz="2800" b="1" dirty="0">
                <a:solidFill>
                  <a:srgbClr val="C00000"/>
                </a:solidFill>
              </a:rPr>
              <a:t>NewsChannelFragment</a:t>
            </a:r>
            <a:endParaRPr lang="en-US" altLang="zh-CN" sz="2800" b="1" dirty="0">
              <a:solidFill>
                <a:srgbClr val="C00000"/>
              </a:solidFill>
            </a:endParaRPr>
          </a:p>
          <a:p>
            <a:pPr marL="617537" lvl="2" indent="-342900">
              <a:buClr>
                <a:srgbClr val="C0CF3A"/>
              </a:buClr>
              <a:buSzPct val="95000"/>
              <a:buFont typeface="Wingdings" pitchFamily="2" charset="2"/>
              <a:buChar char="Ø"/>
            </a:pPr>
            <a:r>
              <a:rPr lang="zh-CN" altLang="en-US" dirty="0">
                <a:latin typeface="微软雅黑" panose="020B0503020204020204" pitchFamily="34" charset="-122"/>
              </a:rPr>
              <a:t>创建NewsChannelFragment继承Fragment，作为内导航各碎片的模板。</a:t>
            </a:r>
            <a:endParaRPr lang="en-US" altLang="zh-CN" dirty="0">
              <a:latin typeface="微软雅黑" panose="020B0503020204020204" pitchFamily="34" charset="-122"/>
            </a:endParaRPr>
          </a:p>
          <a:p>
            <a:pPr marL="617537" lvl="2" indent="-342900">
              <a:buClr>
                <a:srgbClr val="C0CF3A"/>
              </a:buClr>
              <a:buSzPct val="95000"/>
              <a:buFont typeface="Wingdings" pitchFamily="2" charset="2"/>
              <a:buChar char="Ø"/>
            </a:pPr>
            <a:r>
              <a:rPr lang="zh-CN" altLang="en-US" dirty="0">
                <a:latin typeface="微软雅黑" panose="020B0503020204020204" pitchFamily="34" charset="-122"/>
              </a:rPr>
              <a:t>NewsChannelFragment提供了静态方法</a:t>
            </a:r>
            <a:r>
              <a:rPr lang="en-US" altLang="zh-CN" dirty="0" err="1">
                <a:latin typeface="微软雅黑" panose="020B0503020204020204" pitchFamily="34" charset="-122"/>
              </a:rPr>
              <a:t>NewInstance</a:t>
            </a:r>
            <a:r>
              <a:rPr lang="zh-CN" altLang="en-US" dirty="0">
                <a:latin typeface="微软雅黑" panose="020B0503020204020204" pitchFamily="34" charset="-122"/>
              </a:rPr>
              <a:t>方法用于动态创建碎片，同时通过Fragment</a:t>
            </a:r>
            <a:r>
              <a:rPr lang="en-US" altLang="zh-CN" dirty="0">
                <a:latin typeface="微软雅黑" panose="020B0503020204020204" pitchFamily="34" charset="-122"/>
              </a:rPr>
              <a:t>.</a:t>
            </a:r>
            <a:r>
              <a:rPr lang="en-US" altLang="zh-CN" dirty="0" err="1">
                <a:latin typeface="微软雅黑" panose="020B0503020204020204" pitchFamily="34" charset="-122"/>
              </a:rPr>
              <a:t>setArguments</a:t>
            </a:r>
            <a:r>
              <a:rPr lang="en-US" altLang="zh-CN" dirty="0">
                <a:latin typeface="微软雅黑" panose="020B0503020204020204" pitchFamily="34" charset="-122"/>
              </a:rPr>
              <a:t>()</a:t>
            </a:r>
            <a:r>
              <a:rPr lang="zh-CN" altLang="en-US" dirty="0">
                <a:latin typeface="微软雅黑" panose="020B0503020204020204" pitchFamily="34" charset="-122"/>
              </a:rPr>
              <a:t>将个性化数据（参数）传递给碎片实例。随后，碎片在创建时可以在其生命周期方法</a:t>
            </a:r>
            <a:r>
              <a:rPr lang="en-US" altLang="zh-CN" dirty="0" err="1">
                <a:latin typeface="微软雅黑" panose="020B0503020204020204" pitchFamily="34" charset="-122"/>
              </a:rPr>
              <a:t>onCreate</a:t>
            </a:r>
            <a:r>
              <a:rPr lang="en-US" altLang="zh-CN" dirty="0">
                <a:latin typeface="微软雅黑" panose="020B0503020204020204" pitchFamily="34" charset="-122"/>
              </a:rPr>
              <a:t>()</a:t>
            </a:r>
            <a:r>
              <a:rPr lang="zh-CN" altLang="en-US" dirty="0">
                <a:latin typeface="微软雅黑" panose="020B0503020204020204" pitchFamily="34" charset="-122"/>
              </a:rPr>
              <a:t>中取出该参数，在</a:t>
            </a:r>
            <a:r>
              <a:rPr lang="en-US" altLang="zh-CN" dirty="0" err="1">
                <a:latin typeface="微软雅黑" panose="020B0503020204020204" pitchFamily="34" charset="-122"/>
              </a:rPr>
              <a:t>onCreateView</a:t>
            </a:r>
            <a:r>
              <a:rPr lang="en-US" altLang="zh-CN" dirty="0">
                <a:latin typeface="微软雅黑" panose="020B0503020204020204" pitchFamily="34" charset="-122"/>
              </a:rPr>
              <a:t>()</a:t>
            </a:r>
            <a:r>
              <a:rPr lang="zh-CN" altLang="en-US" dirty="0">
                <a:latin typeface="微软雅黑" panose="020B0503020204020204" pitchFamily="34" charset="-122"/>
              </a:rPr>
              <a:t>中基于该参数对碎片进行个性化配置。</a:t>
            </a:r>
          </a:p>
          <a:p>
            <a:r>
              <a:rPr lang="en-US" altLang="zh-CN" dirty="0"/>
              <a:t>2. </a:t>
            </a:r>
            <a:r>
              <a:rPr lang="zh-CN" altLang="en-US" dirty="0"/>
              <a:t>创建</a:t>
            </a:r>
            <a:r>
              <a:rPr lang="en-US" altLang="zh-CN" dirty="0" err="1"/>
              <a:t>ViewPager</a:t>
            </a:r>
            <a:r>
              <a:rPr lang="zh-CN" altLang="en-US" dirty="0"/>
              <a:t>的适配器</a:t>
            </a:r>
            <a:r>
              <a:rPr lang="en-US" altLang="zh-CN" b="1" dirty="0" err="1">
                <a:solidFill>
                  <a:srgbClr val="C00000"/>
                </a:solidFill>
              </a:rPr>
              <a:t>NewsPageFragmentAdapter</a:t>
            </a:r>
            <a:endParaRPr lang="zh-CN" altLang="en-US" b="1" dirty="0">
              <a:solidFill>
                <a:srgbClr val="C00000"/>
              </a:solidFill>
            </a:endParaRPr>
          </a:p>
          <a:p>
            <a:pPr lvl="1"/>
            <a:r>
              <a:rPr lang="zh-CN" altLang="en-US" sz="2000" dirty="0">
                <a:latin typeface="微软雅黑" panose="020B0503020204020204" pitchFamily="34" charset="-122"/>
                <a:ea typeface="微软雅黑" panose="020B0503020204020204" pitchFamily="34" charset="-122"/>
              </a:rPr>
              <a:t>创建 NewsPageFragmentAdapter 继承 FragmentPagerAdapter，实现 </a:t>
            </a:r>
            <a:r>
              <a:rPr lang="en-US" altLang="zh-CN" sz="2000" dirty="0" err="1">
                <a:latin typeface="微软雅黑" panose="020B0503020204020204" pitchFamily="34" charset="-122"/>
                <a:ea typeface="微软雅黑" panose="020B0503020204020204" pitchFamily="34" charset="-122"/>
              </a:rPr>
              <a:t>getItem</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getCount</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等方法，其中 getItem</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方法使用 </a:t>
            </a:r>
            <a:r>
              <a:rPr lang="en-US" altLang="zh-CN" sz="2000" dirty="0" err="1">
                <a:solidFill>
                  <a:srgbClr val="000000"/>
                </a:solidFill>
                <a:latin typeface="微软雅黑" panose="020B0503020204020204" pitchFamily="34" charset="-122"/>
                <a:ea typeface="微软雅黑" panose="020B0503020204020204" pitchFamily="34" charset="-122"/>
                <a:cs typeface="宋体" panose="02010600030101010101" pitchFamily="2" charset="-122"/>
              </a:rPr>
              <a:t>NewsChannelFragment</a:t>
            </a:r>
            <a:r>
              <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sz="2000" dirty="0">
                <a:latin typeface="微软雅黑" panose="020B0503020204020204" pitchFamily="34" charset="-122"/>
                <a:ea typeface="微软雅黑" panose="020B0503020204020204" pitchFamily="34" charset="-122"/>
              </a:rPr>
              <a:t>碎片提供的静态方法 </a:t>
            </a:r>
            <a:r>
              <a:rPr lang="en-US" altLang="zh-CN" sz="2000" dirty="0" err="1">
                <a:solidFill>
                  <a:srgbClr val="000000"/>
                </a:solidFill>
                <a:latin typeface="微软雅黑" panose="020B0503020204020204" pitchFamily="34" charset="-122"/>
                <a:ea typeface="微软雅黑" panose="020B0503020204020204" pitchFamily="34" charset="-122"/>
                <a:cs typeface="宋体" panose="02010600030101010101" pitchFamily="2" charset="-122"/>
              </a:rPr>
              <a:t>NewInstance</a:t>
            </a:r>
            <a:r>
              <a:rPr lang="en-US" altLang="zh-CN"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sz="2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动态</a:t>
            </a:r>
            <a:r>
              <a:rPr lang="zh-CN" altLang="en-US" sz="2000" dirty="0">
                <a:latin typeface="微软雅黑" panose="020B0503020204020204" pitchFamily="34" charset="-122"/>
                <a:ea typeface="微软雅黑" panose="020B0503020204020204" pitchFamily="34" charset="-122"/>
              </a:rPr>
              <a:t>创建对应的碎片实例。</a:t>
            </a:r>
            <a:endParaRPr lang="en-US" altLang="zh-CN" sz="2000" dirty="0">
              <a:latin typeface="微软雅黑" panose="020B0503020204020204" pitchFamily="34" charset="-122"/>
              <a:ea typeface="微软雅黑" panose="020B0503020204020204" pitchFamily="34" charset="-122"/>
            </a:endParaRPr>
          </a:p>
          <a:p>
            <a:r>
              <a:rPr lang="en-US" altLang="zh-CN" dirty="0"/>
              <a:t>3. </a:t>
            </a:r>
            <a:r>
              <a:rPr lang="zh-CN" altLang="en-US" dirty="0"/>
              <a:t>配置</a:t>
            </a:r>
            <a:r>
              <a:rPr lang="en-US" altLang="zh-CN" dirty="0" err="1"/>
              <a:t>ViewPager</a:t>
            </a:r>
            <a:r>
              <a:rPr lang="zh-CN" altLang="en-US" dirty="0"/>
              <a:t>的</a:t>
            </a:r>
            <a:r>
              <a:rPr lang="en-US" altLang="zh-CN" dirty="0"/>
              <a:t>Adapter</a:t>
            </a:r>
            <a:r>
              <a:rPr lang="zh-CN" altLang="en-US" dirty="0"/>
              <a:t>。</a:t>
            </a:r>
          </a:p>
        </p:txBody>
      </p:sp>
      <p:sp>
        <p:nvSpPr>
          <p:cNvPr id="3" name="标题 2"/>
          <p:cNvSpPr>
            <a:spLocks noGrp="1"/>
          </p:cNvSpPr>
          <p:nvPr>
            <p:ph type="title"/>
          </p:nvPr>
        </p:nvSpPr>
        <p:spPr/>
        <p:txBody>
          <a:bodyPr/>
          <a:lstStyle/>
          <a:p>
            <a:r>
              <a:rPr lang="zh-CN" altLang="en-US" dirty="0"/>
              <a:t>内导航的碎片</a:t>
            </a:r>
            <a:r>
              <a:rPr lang="en-US" altLang="zh-CN" dirty="0"/>
              <a:t>?</a:t>
            </a:r>
            <a:endParaRPr lang="zh-CN" altLang="en-US" dirty="0"/>
          </a:p>
        </p:txBody>
      </p:sp>
    </p:spTree>
    <p:extLst>
      <p:ext uri="{BB962C8B-B14F-4D97-AF65-F5344CB8AC3E}">
        <p14:creationId xmlns:p14="http://schemas.microsoft.com/office/powerpoint/2010/main" val="93776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12EAD8B-F840-48B9-9CBB-F73AC309FB22}"/>
              </a:ext>
            </a:extLst>
          </p:cNvPr>
          <p:cNvSpPr>
            <a:spLocks noChangeArrowheads="1"/>
          </p:cNvSpPr>
          <p:nvPr/>
        </p:nvSpPr>
        <p:spPr bwMode="auto">
          <a:xfrm>
            <a:off x="95274" y="334679"/>
            <a:ext cx="11999863" cy="64786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1" i="0" u="none" strike="noStrike" cap="none" normalizeH="0" baseline="0" dirty="0">
                <a:ln>
                  <a:noFill/>
                </a:ln>
                <a:solidFill>
                  <a:srgbClr val="000080"/>
                </a:solidFill>
                <a:effectLst/>
                <a:cs typeface="宋体" panose="02010600030101010101" pitchFamily="2" charset="-122"/>
              </a:rPr>
              <a:t>public class </a:t>
            </a:r>
            <a:r>
              <a:rPr kumimoji="0" lang="en-US" altLang="zh-CN" sz="2200" b="0" i="0" u="none" strike="noStrike" cap="none" normalizeH="0" baseline="0" dirty="0" err="1">
                <a:ln>
                  <a:noFill/>
                </a:ln>
                <a:solidFill>
                  <a:srgbClr val="000000"/>
                </a:solidFill>
                <a:effectLst/>
                <a:cs typeface="宋体" panose="02010600030101010101" pitchFamily="2" charset="-122"/>
              </a:rPr>
              <a:t>NewsPageFragmentAdapter</a:t>
            </a:r>
            <a:r>
              <a:rPr kumimoji="0" lang="en-US" altLang="zh-CN" sz="2200" b="0" i="0" u="none" strike="noStrike" cap="none" normalizeH="0" baseline="0" dirty="0">
                <a:ln>
                  <a:noFill/>
                </a:ln>
                <a:solidFill>
                  <a:srgbClr val="000000"/>
                </a:solidFill>
                <a:effectLst/>
                <a:cs typeface="宋体" panose="02010600030101010101" pitchFamily="2" charset="-122"/>
              </a:rPr>
              <a:t> </a:t>
            </a:r>
            <a:r>
              <a:rPr kumimoji="0" lang="en-US" altLang="zh-CN" sz="2200" b="1" i="0" u="none" strike="noStrike" cap="none" normalizeH="0" baseline="0" dirty="0">
                <a:ln>
                  <a:noFill/>
                </a:ln>
                <a:solidFill>
                  <a:srgbClr val="000080"/>
                </a:solidFill>
                <a:effectLst/>
                <a:cs typeface="宋体" panose="02010600030101010101" pitchFamily="2" charset="-122"/>
              </a:rPr>
              <a:t>extends </a:t>
            </a:r>
            <a:r>
              <a:rPr kumimoji="0" lang="en-US" altLang="zh-CN" sz="2200" b="0" i="0" u="none" strike="noStrike" cap="none" normalizeH="0" baseline="0" dirty="0" err="1">
                <a:ln>
                  <a:noFill/>
                </a:ln>
                <a:solidFill>
                  <a:srgbClr val="000000"/>
                </a:solidFill>
                <a:effectLst/>
                <a:cs typeface="宋体" panose="02010600030101010101" pitchFamily="2" charset="-122"/>
              </a:rPr>
              <a:t>FragmentStatePagerAdapter</a:t>
            </a:r>
            <a:r>
              <a:rPr kumimoji="0" lang="en-US" altLang="zh-CN" sz="2200" b="0" i="0" u="none" strike="noStrike" cap="none" normalizeH="0" baseline="0" dirty="0">
                <a:ln>
                  <a:noFill/>
                </a:ln>
                <a:solidFill>
                  <a:srgbClr val="000000"/>
                </a:solidFill>
                <a:effectLst/>
                <a:cs typeface="宋体" panose="02010600030101010101" pitchFamily="2" charset="-122"/>
              </a:rPr>
              <a:t> {</a:t>
            </a:r>
            <a:br>
              <a:rPr kumimoji="0" lang="en-US" altLang="zh-CN" sz="2200" b="0" i="0" u="none" strike="noStrike" cap="none" normalizeH="0" baseline="0" dirty="0">
                <a:ln>
                  <a:noFill/>
                </a:ln>
                <a:solidFill>
                  <a:srgbClr val="000000"/>
                </a:solidFill>
                <a:effectLst/>
                <a:cs typeface="宋体" panose="02010600030101010101" pitchFamily="2" charset="-122"/>
              </a:rPr>
            </a:br>
            <a:r>
              <a:rPr kumimoji="0" lang="en-US" altLang="zh-CN" sz="2200" b="0" i="0" u="none" strike="noStrike" cap="none" normalizeH="0" baseline="0" dirty="0">
                <a:ln>
                  <a:noFill/>
                </a:ln>
                <a:solidFill>
                  <a:srgbClr val="000000"/>
                </a:solidFill>
                <a:effectLst/>
                <a:cs typeface="宋体" panose="02010600030101010101" pitchFamily="2" charset="-122"/>
              </a:rPr>
              <a:t>    </a:t>
            </a:r>
            <a:r>
              <a:rPr kumimoji="0" lang="en-US" altLang="zh-CN" sz="2200" b="1" i="0" u="none" strike="noStrike" cap="none" normalizeH="0" baseline="0" dirty="0">
                <a:ln>
                  <a:noFill/>
                </a:ln>
                <a:solidFill>
                  <a:srgbClr val="000080"/>
                </a:solidFill>
                <a:effectLst/>
                <a:cs typeface="宋体" panose="02010600030101010101" pitchFamily="2" charset="-122"/>
              </a:rPr>
              <a:t>private </a:t>
            </a:r>
            <a:r>
              <a:rPr kumimoji="0" lang="en-US" altLang="zh-CN" sz="2200" b="0" i="0" u="none" strike="noStrike" cap="none" normalizeH="0" baseline="0" dirty="0">
                <a:ln>
                  <a:noFill/>
                </a:ln>
                <a:solidFill>
                  <a:srgbClr val="000000"/>
                </a:solidFill>
                <a:effectLst/>
                <a:cs typeface="宋体" panose="02010600030101010101" pitchFamily="2" charset="-122"/>
              </a:rPr>
              <a:t>String[] </a:t>
            </a:r>
            <a:r>
              <a:rPr kumimoji="0" lang="en-US" altLang="zh-CN" sz="2200" b="1" i="0" u="none" strike="noStrike" cap="none" normalizeH="0" baseline="0" dirty="0" err="1">
                <a:ln>
                  <a:noFill/>
                </a:ln>
                <a:solidFill>
                  <a:srgbClr val="660E7A"/>
                </a:solidFill>
                <a:effectLst/>
                <a:cs typeface="宋体" panose="02010600030101010101" pitchFamily="2" charset="-122"/>
              </a:rPr>
              <a:t>channelList</a:t>
            </a:r>
            <a:r>
              <a:rPr kumimoji="0" lang="en-US" altLang="zh-CN" sz="2200" b="0" i="0" u="none" strike="noStrike" cap="none" normalizeH="0" baseline="0" dirty="0">
                <a:ln>
                  <a:noFill/>
                </a:ln>
                <a:solidFill>
                  <a:srgbClr val="000000"/>
                </a:solidFill>
                <a:effectLst/>
                <a:cs typeface="宋体" panose="02010600030101010101" pitchFamily="2" charset="-122"/>
              </a:rPr>
              <a:t>;</a:t>
            </a:r>
            <a:br>
              <a:rPr kumimoji="0" lang="en-US" altLang="zh-CN" sz="2200" b="0" i="0" u="none" strike="noStrike" cap="none" normalizeH="0" baseline="0" dirty="0">
                <a:ln>
                  <a:noFill/>
                </a:ln>
                <a:solidFill>
                  <a:srgbClr val="000000"/>
                </a:solidFill>
                <a:effectLst/>
                <a:cs typeface="宋体" panose="02010600030101010101" pitchFamily="2" charset="-122"/>
              </a:rPr>
            </a:br>
            <a:r>
              <a:rPr kumimoji="0" lang="en-US" altLang="zh-CN" sz="2200" b="0" i="0" u="none" strike="noStrike" cap="none" normalizeH="0" baseline="0" dirty="0">
                <a:ln>
                  <a:noFill/>
                </a:ln>
                <a:solidFill>
                  <a:srgbClr val="000000"/>
                </a:solidFill>
                <a:effectLst/>
                <a:cs typeface="宋体" panose="02010600030101010101" pitchFamily="2" charset="-122"/>
              </a:rPr>
              <a:t>    </a:t>
            </a:r>
            <a:r>
              <a:rPr kumimoji="0" lang="en-US" altLang="zh-CN" sz="2200" b="1" i="0" u="none" strike="noStrike" cap="none" normalizeH="0" baseline="0" dirty="0">
                <a:ln>
                  <a:noFill/>
                </a:ln>
                <a:solidFill>
                  <a:srgbClr val="000080"/>
                </a:solidFill>
                <a:effectLst/>
                <a:cs typeface="宋体" panose="02010600030101010101" pitchFamily="2" charset="-122"/>
              </a:rPr>
              <a:t>private </a:t>
            </a:r>
            <a:r>
              <a:rPr kumimoji="0" lang="en-US" altLang="zh-CN" sz="2200" b="0" i="0" u="none" strike="noStrike" cap="none" normalizeH="0" baseline="0" dirty="0" err="1">
                <a:ln>
                  <a:noFill/>
                </a:ln>
                <a:solidFill>
                  <a:srgbClr val="000000"/>
                </a:solidFill>
                <a:effectLst/>
                <a:cs typeface="宋体" panose="02010600030101010101" pitchFamily="2" charset="-122"/>
              </a:rPr>
              <a:t>FragmentManager</a:t>
            </a:r>
            <a:r>
              <a:rPr kumimoji="0" lang="en-US" altLang="zh-CN" sz="2200" b="0" i="0" u="none" strike="noStrike" cap="none" normalizeH="0" baseline="0" dirty="0">
                <a:ln>
                  <a:noFill/>
                </a:ln>
                <a:solidFill>
                  <a:srgbClr val="000000"/>
                </a:solidFill>
                <a:effectLst/>
                <a:cs typeface="宋体" panose="02010600030101010101" pitchFamily="2" charset="-122"/>
              </a:rPr>
              <a:t> </a:t>
            </a:r>
            <a:r>
              <a:rPr kumimoji="0" lang="en-US" altLang="zh-CN" sz="2200" b="1" i="0" u="none" strike="noStrike" cap="none" normalizeH="0" baseline="0" dirty="0" err="1">
                <a:ln>
                  <a:noFill/>
                </a:ln>
                <a:solidFill>
                  <a:srgbClr val="660E7A"/>
                </a:solidFill>
                <a:effectLst/>
                <a:cs typeface="宋体" panose="02010600030101010101" pitchFamily="2" charset="-122"/>
              </a:rPr>
              <a:t>fm</a:t>
            </a:r>
            <a:r>
              <a:rPr kumimoji="0" lang="en-US" altLang="zh-CN" sz="2200" b="0" i="0" u="none" strike="noStrike" cap="none" normalizeH="0" baseline="0" dirty="0">
                <a:ln>
                  <a:noFill/>
                </a:ln>
                <a:solidFill>
                  <a:srgbClr val="000000"/>
                </a:solidFill>
                <a:effectLst/>
                <a:cs typeface="宋体" panose="02010600030101010101" pitchFamily="2" charset="-122"/>
              </a:rPr>
              <a:t>;</a:t>
            </a:r>
            <a:br>
              <a:rPr kumimoji="0" lang="en-US" altLang="zh-CN" sz="2200" b="0" i="0" u="none" strike="noStrike" cap="none" normalizeH="0" baseline="0" dirty="0">
                <a:ln>
                  <a:noFill/>
                </a:ln>
                <a:solidFill>
                  <a:srgbClr val="000000"/>
                </a:solidFill>
                <a:effectLst/>
                <a:cs typeface="宋体" panose="02010600030101010101" pitchFamily="2" charset="-122"/>
              </a:rPr>
            </a:br>
            <a:br>
              <a:rPr kumimoji="0" lang="en-US" altLang="zh-CN" sz="2200" b="0" i="0" u="none" strike="noStrike" cap="none" normalizeH="0" baseline="0" dirty="0">
                <a:ln>
                  <a:noFill/>
                </a:ln>
                <a:solidFill>
                  <a:srgbClr val="000000"/>
                </a:solidFill>
                <a:effectLst/>
                <a:cs typeface="宋体" panose="02010600030101010101" pitchFamily="2" charset="-122"/>
              </a:rPr>
            </a:br>
            <a:r>
              <a:rPr kumimoji="0" lang="en-US" altLang="zh-CN" sz="2200" b="0" i="0" u="none" strike="noStrike" cap="none" normalizeH="0" baseline="0" dirty="0">
                <a:ln>
                  <a:noFill/>
                </a:ln>
                <a:solidFill>
                  <a:srgbClr val="000000"/>
                </a:solidFill>
                <a:effectLst/>
                <a:cs typeface="宋体" panose="02010600030101010101" pitchFamily="2" charset="-122"/>
              </a:rPr>
              <a:t>    </a:t>
            </a:r>
            <a:r>
              <a:rPr kumimoji="0" lang="en-US" altLang="zh-CN" sz="2200" b="1" i="0" u="none" strike="noStrike" cap="none" normalizeH="0" baseline="0" dirty="0">
                <a:ln>
                  <a:noFill/>
                </a:ln>
                <a:solidFill>
                  <a:srgbClr val="000080"/>
                </a:solidFill>
                <a:effectLst/>
                <a:cs typeface="宋体" panose="02010600030101010101" pitchFamily="2" charset="-122"/>
              </a:rPr>
              <a:t>public </a:t>
            </a:r>
            <a:r>
              <a:rPr kumimoji="0" lang="en-US" altLang="zh-CN" sz="2200" b="0" i="0" u="none" strike="noStrike" cap="none" normalizeH="0" baseline="0" dirty="0" err="1">
                <a:ln>
                  <a:noFill/>
                </a:ln>
                <a:solidFill>
                  <a:srgbClr val="000000"/>
                </a:solidFill>
                <a:effectLst/>
                <a:cs typeface="宋体" panose="02010600030101010101" pitchFamily="2" charset="-122"/>
              </a:rPr>
              <a:t>NewsPageFragmentAdapter</a:t>
            </a:r>
            <a:r>
              <a:rPr kumimoji="0" lang="en-US" altLang="zh-CN" sz="2200" b="0" i="0" u="none" strike="noStrike" cap="none" normalizeH="0" baseline="0" dirty="0">
                <a:ln>
                  <a:noFill/>
                </a:ln>
                <a:solidFill>
                  <a:srgbClr val="000000"/>
                </a:solidFill>
                <a:effectLst/>
                <a:cs typeface="宋体" panose="02010600030101010101" pitchFamily="2" charset="-122"/>
              </a:rPr>
              <a:t>(</a:t>
            </a:r>
            <a:r>
              <a:rPr kumimoji="0" lang="en-US" altLang="zh-CN" sz="2200" b="0" i="0" u="none" strike="noStrike" cap="none" normalizeH="0" baseline="0" dirty="0" err="1">
                <a:ln>
                  <a:noFill/>
                </a:ln>
                <a:solidFill>
                  <a:srgbClr val="000000"/>
                </a:solidFill>
                <a:effectLst/>
                <a:cs typeface="宋体" panose="02010600030101010101" pitchFamily="2" charset="-122"/>
              </a:rPr>
              <a:t>FragmentManager</a:t>
            </a:r>
            <a:r>
              <a:rPr kumimoji="0" lang="en-US" altLang="zh-CN" sz="2200" b="0" i="0" u="none" strike="noStrike" cap="none" normalizeH="0" baseline="0" dirty="0">
                <a:ln>
                  <a:noFill/>
                </a:ln>
                <a:solidFill>
                  <a:srgbClr val="000000"/>
                </a:solidFill>
                <a:effectLst/>
                <a:cs typeface="宋体" panose="02010600030101010101" pitchFamily="2" charset="-122"/>
              </a:rPr>
              <a:t> </a:t>
            </a:r>
            <a:r>
              <a:rPr kumimoji="0" lang="en-US" altLang="zh-CN" sz="2200" b="0" i="0" u="none" strike="noStrike" cap="none" normalizeH="0" baseline="0" dirty="0" err="1">
                <a:ln>
                  <a:noFill/>
                </a:ln>
                <a:solidFill>
                  <a:srgbClr val="000000"/>
                </a:solidFill>
                <a:effectLst/>
                <a:cs typeface="宋体" panose="02010600030101010101" pitchFamily="2" charset="-122"/>
              </a:rPr>
              <a:t>fm</a:t>
            </a:r>
            <a:r>
              <a:rPr kumimoji="0" lang="en-US" altLang="zh-CN" sz="2200" b="0" i="0" u="none" strike="noStrike" cap="none" normalizeH="0" baseline="0" dirty="0">
                <a:ln>
                  <a:noFill/>
                </a:ln>
                <a:solidFill>
                  <a:srgbClr val="000000"/>
                </a:solidFill>
                <a:effectLst/>
                <a:cs typeface="宋体" panose="02010600030101010101" pitchFamily="2" charset="-122"/>
              </a:rPr>
              <a:t>, String[] </a:t>
            </a:r>
            <a:r>
              <a:rPr kumimoji="0" lang="en-US" altLang="zh-CN" sz="2200" b="0" i="0" u="none" strike="noStrike" cap="none" normalizeH="0" baseline="0" dirty="0" err="1">
                <a:ln>
                  <a:noFill/>
                </a:ln>
                <a:solidFill>
                  <a:srgbClr val="000000"/>
                </a:solidFill>
                <a:effectLst/>
                <a:cs typeface="宋体" panose="02010600030101010101" pitchFamily="2" charset="-122"/>
              </a:rPr>
              <a:t>channelList</a:t>
            </a:r>
            <a:r>
              <a:rPr kumimoji="0" lang="en-US" altLang="zh-CN" sz="2200" b="0" i="0" u="none" strike="noStrike" cap="none" normalizeH="0" baseline="0" dirty="0">
                <a:ln>
                  <a:noFill/>
                </a:ln>
                <a:solidFill>
                  <a:srgbClr val="000000"/>
                </a:solidFill>
                <a:effectLst/>
                <a:cs typeface="宋体" panose="02010600030101010101" pitchFamily="2" charset="-122"/>
              </a:rPr>
              <a:t>) {</a:t>
            </a:r>
            <a:br>
              <a:rPr kumimoji="0" lang="en-US" altLang="zh-CN" sz="2200" b="0" i="0" u="none" strike="noStrike" cap="none" normalizeH="0" baseline="0" dirty="0">
                <a:ln>
                  <a:noFill/>
                </a:ln>
                <a:solidFill>
                  <a:srgbClr val="000000"/>
                </a:solidFill>
                <a:effectLst/>
                <a:cs typeface="宋体" panose="02010600030101010101" pitchFamily="2" charset="-122"/>
              </a:rPr>
            </a:br>
            <a:r>
              <a:rPr kumimoji="0" lang="en-US" altLang="zh-CN" sz="2200" b="0" i="0" u="none" strike="noStrike" cap="none" normalizeH="0" baseline="0" dirty="0">
                <a:ln>
                  <a:noFill/>
                </a:ln>
                <a:solidFill>
                  <a:srgbClr val="000000"/>
                </a:solidFill>
                <a:effectLst/>
                <a:cs typeface="宋体" panose="02010600030101010101" pitchFamily="2" charset="-122"/>
              </a:rPr>
              <a:t>        </a:t>
            </a:r>
            <a:r>
              <a:rPr kumimoji="0" lang="en-US" altLang="zh-CN" sz="2200" b="1" i="0" u="none" strike="noStrike" cap="none" normalizeH="0" baseline="0" dirty="0">
                <a:ln>
                  <a:noFill/>
                </a:ln>
                <a:solidFill>
                  <a:srgbClr val="000080"/>
                </a:solidFill>
                <a:effectLst/>
                <a:cs typeface="宋体" panose="02010600030101010101" pitchFamily="2" charset="-122"/>
              </a:rPr>
              <a:t>super</a:t>
            </a:r>
            <a:r>
              <a:rPr kumimoji="0" lang="en-US" altLang="zh-CN" sz="2200" b="0" i="0" u="none" strike="noStrike" cap="none" normalizeH="0" baseline="0" dirty="0">
                <a:ln>
                  <a:noFill/>
                </a:ln>
                <a:solidFill>
                  <a:srgbClr val="000000"/>
                </a:solidFill>
                <a:effectLst/>
                <a:cs typeface="宋体" panose="02010600030101010101" pitchFamily="2" charset="-122"/>
              </a:rPr>
              <a:t>(</a:t>
            </a:r>
            <a:r>
              <a:rPr kumimoji="0" lang="en-US" altLang="zh-CN" sz="2200" b="0" i="0" u="none" strike="noStrike" cap="none" normalizeH="0" baseline="0" dirty="0" err="1">
                <a:ln>
                  <a:noFill/>
                </a:ln>
                <a:solidFill>
                  <a:srgbClr val="000000"/>
                </a:solidFill>
                <a:effectLst/>
                <a:cs typeface="宋体" panose="02010600030101010101" pitchFamily="2" charset="-122"/>
              </a:rPr>
              <a:t>fm</a:t>
            </a:r>
            <a:r>
              <a:rPr kumimoji="0" lang="en-US" altLang="zh-CN" sz="2200" b="0" i="0" u="none" strike="noStrike" cap="none" normalizeH="0" baseline="0" dirty="0">
                <a:ln>
                  <a:noFill/>
                </a:ln>
                <a:solidFill>
                  <a:srgbClr val="000000"/>
                </a:solidFill>
                <a:effectLst/>
                <a:cs typeface="宋体" panose="02010600030101010101" pitchFamily="2" charset="-122"/>
              </a:rPr>
              <a:t>);</a:t>
            </a:r>
            <a:br>
              <a:rPr kumimoji="0" lang="en-US" altLang="zh-CN" sz="2200" b="0" i="0" u="none" strike="noStrike" cap="none" normalizeH="0" baseline="0" dirty="0">
                <a:ln>
                  <a:noFill/>
                </a:ln>
                <a:solidFill>
                  <a:srgbClr val="000000"/>
                </a:solidFill>
                <a:effectLst/>
                <a:cs typeface="宋体" panose="02010600030101010101" pitchFamily="2" charset="-122"/>
              </a:rPr>
            </a:br>
            <a:r>
              <a:rPr kumimoji="0" lang="en-US" altLang="zh-CN" sz="2200" b="0" i="0" u="none" strike="noStrike" cap="none" normalizeH="0" baseline="0" dirty="0">
                <a:ln>
                  <a:noFill/>
                </a:ln>
                <a:solidFill>
                  <a:srgbClr val="000000"/>
                </a:solidFill>
                <a:effectLst/>
                <a:cs typeface="宋体" panose="02010600030101010101" pitchFamily="2" charset="-122"/>
              </a:rPr>
              <a:t>        </a:t>
            </a:r>
            <a:r>
              <a:rPr kumimoji="0" lang="en-US" altLang="zh-CN" sz="2200" b="1" i="0" u="none" strike="noStrike" cap="none" normalizeH="0" baseline="0" dirty="0" err="1">
                <a:ln>
                  <a:noFill/>
                </a:ln>
                <a:solidFill>
                  <a:srgbClr val="000080"/>
                </a:solidFill>
                <a:effectLst/>
                <a:cs typeface="宋体" panose="02010600030101010101" pitchFamily="2" charset="-122"/>
              </a:rPr>
              <a:t>this</a:t>
            </a:r>
            <a:r>
              <a:rPr kumimoji="0" lang="en-US" altLang="zh-CN" sz="2200" b="0" i="0" u="none" strike="noStrike" cap="none" normalizeH="0" baseline="0" dirty="0" err="1">
                <a:ln>
                  <a:noFill/>
                </a:ln>
                <a:solidFill>
                  <a:srgbClr val="000000"/>
                </a:solidFill>
                <a:effectLst/>
                <a:cs typeface="宋体" panose="02010600030101010101" pitchFamily="2" charset="-122"/>
              </a:rPr>
              <a:t>.</a:t>
            </a:r>
            <a:r>
              <a:rPr kumimoji="0" lang="en-US" altLang="zh-CN" sz="2200" b="1" i="0" u="none" strike="noStrike" cap="none" normalizeH="0" baseline="0" dirty="0" err="1">
                <a:ln>
                  <a:noFill/>
                </a:ln>
                <a:solidFill>
                  <a:srgbClr val="660E7A"/>
                </a:solidFill>
                <a:effectLst/>
                <a:cs typeface="宋体" panose="02010600030101010101" pitchFamily="2" charset="-122"/>
              </a:rPr>
              <a:t>channelList</a:t>
            </a:r>
            <a:r>
              <a:rPr kumimoji="0" lang="en-US" altLang="zh-CN" sz="2200" b="1" i="0" u="none" strike="noStrike" cap="none" normalizeH="0" baseline="0" dirty="0">
                <a:ln>
                  <a:noFill/>
                </a:ln>
                <a:solidFill>
                  <a:srgbClr val="660E7A"/>
                </a:solidFill>
                <a:effectLst/>
                <a:cs typeface="宋体" panose="02010600030101010101" pitchFamily="2" charset="-122"/>
              </a:rPr>
              <a:t> </a:t>
            </a:r>
            <a:r>
              <a:rPr kumimoji="0" lang="en-US" altLang="zh-CN" sz="2200" b="0" i="0" u="none" strike="noStrike" cap="none" normalizeH="0" baseline="0" dirty="0">
                <a:ln>
                  <a:noFill/>
                </a:ln>
                <a:solidFill>
                  <a:srgbClr val="000000"/>
                </a:solidFill>
                <a:effectLst/>
                <a:cs typeface="宋体" panose="02010600030101010101" pitchFamily="2" charset="-122"/>
              </a:rPr>
              <a:t>= </a:t>
            </a:r>
            <a:r>
              <a:rPr kumimoji="0" lang="en-US" altLang="zh-CN" sz="2200" b="0" i="0" u="none" strike="noStrike" cap="none" normalizeH="0" baseline="0" dirty="0" err="1">
                <a:ln>
                  <a:noFill/>
                </a:ln>
                <a:solidFill>
                  <a:srgbClr val="000000"/>
                </a:solidFill>
                <a:effectLst/>
                <a:cs typeface="宋体" panose="02010600030101010101" pitchFamily="2" charset="-122"/>
              </a:rPr>
              <a:t>channelList</a:t>
            </a:r>
            <a:r>
              <a:rPr kumimoji="0" lang="en-US" altLang="zh-CN" sz="2200" b="0" i="0" u="none" strike="noStrike" cap="none" normalizeH="0" baseline="0" dirty="0">
                <a:ln>
                  <a:noFill/>
                </a:ln>
                <a:solidFill>
                  <a:srgbClr val="000000"/>
                </a:solidFill>
                <a:effectLst/>
                <a:cs typeface="宋体" panose="02010600030101010101" pitchFamily="2" charset="-122"/>
              </a:rPr>
              <a:t>;</a:t>
            </a:r>
            <a:br>
              <a:rPr kumimoji="0" lang="en-US" altLang="zh-CN" sz="2200" b="0" i="0" u="none" strike="noStrike" cap="none" normalizeH="0" baseline="0" dirty="0">
                <a:ln>
                  <a:noFill/>
                </a:ln>
                <a:solidFill>
                  <a:srgbClr val="000000"/>
                </a:solidFill>
                <a:effectLst/>
                <a:cs typeface="宋体" panose="02010600030101010101" pitchFamily="2" charset="-122"/>
              </a:rPr>
            </a:br>
            <a:r>
              <a:rPr kumimoji="0" lang="en-US" altLang="zh-CN" sz="2200" b="0" i="0" u="none" strike="noStrike" cap="none" normalizeH="0" baseline="0" dirty="0">
                <a:ln>
                  <a:noFill/>
                </a:ln>
                <a:solidFill>
                  <a:srgbClr val="000000"/>
                </a:solidFill>
                <a:effectLst/>
                <a:cs typeface="宋体" panose="02010600030101010101" pitchFamily="2" charset="-122"/>
              </a:rPr>
              <a:t>        </a:t>
            </a:r>
            <a:r>
              <a:rPr kumimoji="0" lang="en-US" altLang="zh-CN" sz="2200" b="1" i="0" u="none" strike="noStrike" cap="none" normalizeH="0" baseline="0" dirty="0">
                <a:ln>
                  <a:noFill/>
                </a:ln>
                <a:solidFill>
                  <a:srgbClr val="000080"/>
                </a:solidFill>
                <a:effectLst/>
                <a:cs typeface="宋体" panose="02010600030101010101" pitchFamily="2" charset="-122"/>
              </a:rPr>
              <a:t>this</a:t>
            </a:r>
            <a:r>
              <a:rPr kumimoji="0" lang="en-US" altLang="zh-CN" sz="2200" b="0" i="0" u="none" strike="noStrike" cap="none" normalizeH="0" baseline="0" dirty="0">
                <a:ln>
                  <a:noFill/>
                </a:ln>
                <a:solidFill>
                  <a:srgbClr val="000000"/>
                </a:solidFill>
                <a:effectLst/>
                <a:cs typeface="宋体" panose="02010600030101010101" pitchFamily="2" charset="-122"/>
              </a:rPr>
              <a:t>.</a:t>
            </a:r>
            <a:r>
              <a:rPr kumimoji="0" lang="en-US" altLang="zh-CN" sz="2200" b="1" i="0" u="none" strike="noStrike" cap="none" normalizeH="0" baseline="0" dirty="0">
                <a:ln>
                  <a:noFill/>
                </a:ln>
                <a:solidFill>
                  <a:srgbClr val="660E7A"/>
                </a:solidFill>
                <a:effectLst/>
                <a:cs typeface="宋体" panose="02010600030101010101" pitchFamily="2" charset="-122"/>
              </a:rPr>
              <a:t>fm</a:t>
            </a:r>
            <a:r>
              <a:rPr kumimoji="0" lang="en-US" altLang="zh-CN" sz="2200" b="0" i="0" u="none" strike="noStrike" cap="none" normalizeH="0" baseline="0" dirty="0">
                <a:ln>
                  <a:noFill/>
                </a:ln>
                <a:solidFill>
                  <a:srgbClr val="000000"/>
                </a:solidFill>
                <a:effectLst/>
                <a:cs typeface="宋体" panose="02010600030101010101" pitchFamily="2" charset="-122"/>
              </a:rPr>
              <a:t>=</a:t>
            </a:r>
            <a:r>
              <a:rPr kumimoji="0" lang="en-US" altLang="zh-CN" sz="2200" b="0" i="0" u="none" strike="noStrike" cap="none" normalizeH="0" baseline="0" dirty="0" err="1">
                <a:ln>
                  <a:noFill/>
                </a:ln>
                <a:solidFill>
                  <a:srgbClr val="000000"/>
                </a:solidFill>
                <a:effectLst/>
                <a:cs typeface="宋体" panose="02010600030101010101" pitchFamily="2" charset="-122"/>
              </a:rPr>
              <a:t>fm</a:t>
            </a:r>
            <a:r>
              <a:rPr kumimoji="0" lang="en-US" altLang="zh-CN" sz="2200" b="0" i="0" u="none" strike="noStrike" cap="none" normalizeH="0" baseline="0" dirty="0">
                <a:ln>
                  <a:noFill/>
                </a:ln>
                <a:solidFill>
                  <a:srgbClr val="000000"/>
                </a:solidFill>
                <a:effectLst/>
                <a:cs typeface="宋体" panose="02010600030101010101" pitchFamily="2" charset="-122"/>
              </a:rPr>
              <a:t>;</a:t>
            </a:r>
            <a:br>
              <a:rPr kumimoji="0" lang="en-US" altLang="zh-CN" sz="2200" b="0" i="0" u="none" strike="noStrike" cap="none" normalizeH="0" baseline="0" dirty="0">
                <a:ln>
                  <a:noFill/>
                </a:ln>
                <a:solidFill>
                  <a:srgbClr val="000000"/>
                </a:solidFill>
                <a:effectLst/>
                <a:cs typeface="宋体" panose="02010600030101010101" pitchFamily="2" charset="-122"/>
              </a:rPr>
            </a:br>
            <a:r>
              <a:rPr kumimoji="0" lang="en-US" altLang="zh-CN" sz="2200" b="0" i="0" u="none" strike="noStrike" cap="none" normalizeH="0" baseline="0" dirty="0">
                <a:ln>
                  <a:noFill/>
                </a:ln>
                <a:solidFill>
                  <a:srgbClr val="000000"/>
                </a:solidFill>
                <a:effectLst/>
                <a:cs typeface="宋体" panose="02010600030101010101" pitchFamily="2" charset="-122"/>
              </a:rPr>
              <a:t>    }</a:t>
            </a:r>
            <a:br>
              <a:rPr kumimoji="0" lang="en-US" altLang="zh-CN" sz="2200" b="0" i="0" u="none" strike="noStrike" cap="none" normalizeH="0" baseline="0" dirty="0">
                <a:ln>
                  <a:noFill/>
                </a:ln>
                <a:solidFill>
                  <a:srgbClr val="000000"/>
                </a:solidFill>
                <a:effectLst/>
                <a:cs typeface="宋体" panose="02010600030101010101" pitchFamily="2" charset="-122"/>
              </a:rPr>
            </a:br>
            <a:r>
              <a:rPr kumimoji="0" lang="en-US" altLang="zh-CN" sz="2200" b="0" i="0" u="none" strike="noStrike" cap="none" normalizeH="0" baseline="0" dirty="0">
                <a:ln>
                  <a:noFill/>
                </a:ln>
                <a:solidFill>
                  <a:srgbClr val="000000"/>
                </a:solidFill>
                <a:effectLst/>
                <a:cs typeface="宋体" panose="02010600030101010101" pitchFamily="2" charset="-122"/>
              </a:rPr>
              <a:t>    </a:t>
            </a:r>
            <a:r>
              <a:rPr kumimoji="0" lang="en-US" altLang="zh-CN" sz="2200" b="0" i="0" u="none" strike="noStrike" cap="none" normalizeH="0" baseline="0" dirty="0">
                <a:ln>
                  <a:noFill/>
                </a:ln>
                <a:solidFill>
                  <a:srgbClr val="808000"/>
                </a:solidFill>
                <a:effectLst/>
                <a:cs typeface="宋体" panose="02010600030101010101" pitchFamily="2" charset="-122"/>
              </a:rPr>
              <a:t>@Override</a:t>
            </a:r>
            <a:br>
              <a:rPr kumimoji="0" lang="en-US" altLang="zh-CN" sz="2200" b="0" i="0" u="none" strike="noStrike" cap="none" normalizeH="0" baseline="0" dirty="0">
                <a:ln>
                  <a:noFill/>
                </a:ln>
                <a:solidFill>
                  <a:srgbClr val="808000"/>
                </a:solidFill>
                <a:effectLst/>
                <a:cs typeface="宋体" panose="02010600030101010101" pitchFamily="2" charset="-122"/>
              </a:rPr>
            </a:br>
            <a:r>
              <a:rPr kumimoji="0" lang="en-US" altLang="zh-CN" sz="2200" b="0" i="0" u="none" strike="noStrike" cap="none" normalizeH="0" baseline="0" dirty="0">
                <a:ln>
                  <a:noFill/>
                </a:ln>
                <a:solidFill>
                  <a:srgbClr val="808000"/>
                </a:solidFill>
                <a:effectLst/>
                <a:cs typeface="宋体" panose="02010600030101010101" pitchFamily="2" charset="-122"/>
              </a:rPr>
              <a:t>    </a:t>
            </a:r>
            <a:r>
              <a:rPr kumimoji="0" lang="en-US" altLang="zh-CN" sz="2200" b="1" i="0" u="none" strike="noStrike" cap="none" normalizeH="0" baseline="0" dirty="0">
                <a:ln>
                  <a:noFill/>
                </a:ln>
                <a:solidFill>
                  <a:srgbClr val="000080"/>
                </a:solidFill>
                <a:effectLst/>
                <a:cs typeface="宋体" panose="02010600030101010101" pitchFamily="2" charset="-122"/>
              </a:rPr>
              <a:t>public </a:t>
            </a:r>
            <a:r>
              <a:rPr kumimoji="0" lang="en-US" altLang="zh-CN" sz="2200" b="0" i="0" u="none" strike="noStrike" cap="none" normalizeH="0" baseline="0" dirty="0">
                <a:ln>
                  <a:noFill/>
                </a:ln>
                <a:solidFill>
                  <a:srgbClr val="000000"/>
                </a:solidFill>
                <a:effectLst/>
                <a:cs typeface="宋体" panose="02010600030101010101" pitchFamily="2" charset="-122"/>
              </a:rPr>
              <a:t>Fragment </a:t>
            </a:r>
            <a:r>
              <a:rPr kumimoji="0" lang="en-US" altLang="zh-CN" sz="2200" b="0" i="0" u="none" strike="noStrike" cap="none" normalizeH="0" baseline="0" dirty="0" err="1">
                <a:ln>
                  <a:noFill/>
                </a:ln>
                <a:solidFill>
                  <a:srgbClr val="000000"/>
                </a:solidFill>
                <a:effectLst/>
                <a:cs typeface="宋体" panose="02010600030101010101" pitchFamily="2" charset="-122"/>
              </a:rPr>
              <a:t>getItem</a:t>
            </a:r>
            <a:r>
              <a:rPr kumimoji="0" lang="en-US" altLang="zh-CN" sz="2200" b="0" i="0" u="none" strike="noStrike" cap="none" normalizeH="0" baseline="0" dirty="0">
                <a:ln>
                  <a:noFill/>
                </a:ln>
                <a:solidFill>
                  <a:srgbClr val="000000"/>
                </a:solidFill>
                <a:effectLst/>
                <a:cs typeface="宋体" panose="02010600030101010101" pitchFamily="2" charset="-122"/>
              </a:rPr>
              <a:t>(</a:t>
            </a:r>
            <a:r>
              <a:rPr kumimoji="0" lang="en-US" altLang="zh-CN" sz="2200" b="1" i="0" u="none" strike="noStrike" cap="none" normalizeH="0" baseline="0" dirty="0">
                <a:ln>
                  <a:noFill/>
                </a:ln>
                <a:solidFill>
                  <a:srgbClr val="000080"/>
                </a:solidFill>
                <a:effectLst/>
                <a:cs typeface="宋体" panose="02010600030101010101" pitchFamily="2" charset="-122"/>
              </a:rPr>
              <a:t>int </a:t>
            </a:r>
            <a:r>
              <a:rPr kumimoji="0" lang="en-US" altLang="zh-CN" sz="2200" b="0" i="0" u="none" strike="noStrike" cap="none" normalizeH="0" baseline="0" dirty="0" err="1">
                <a:ln>
                  <a:noFill/>
                </a:ln>
                <a:solidFill>
                  <a:srgbClr val="000000"/>
                </a:solidFill>
                <a:effectLst/>
                <a:cs typeface="宋体" panose="02010600030101010101" pitchFamily="2" charset="-122"/>
              </a:rPr>
              <a:t>idx</a:t>
            </a:r>
            <a:r>
              <a:rPr kumimoji="0" lang="en-US" altLang="zh-CN" sz="2200" b="0" i="0" u="none" strike="noStrike" cap="none" normalizeH="0" baseline="0" dirty="0">
                <a:ln>
                  <a:noFill/>
                </a:ln>
                <a:solidFill>
                  <a:srgbClr val="000000"/>
                </a:solidFill>
                <a:effectLst/>
                <a:cs typeface="宋体" panose="02010600030101010101" pitchFamily="2" charset="-122"/>
              </a:rPr>
              <a:t>) {</a:t>
            </a:r>
            <a:br>
              <a:rPr kumimoji="0" lang="en-US" altLang="zh-CN" sz="2200" b="0" i="0" u="none" strike="noStrike" cap="none" normalizeH="0" baseline="0" dirty="0">
                <a:ln>
                  <a:noFill/>
                </a:ln>
                <a:solidFill>
                  <a:srgbClr val="000000"/>
                </a:solidFill>
                <a:effectLst/>
                <a:cs typeface="宋体" panose="02010600030101010101" pitchFamily="2" charset="-122"/>
              </a:rPr>
            </a:br>
            <a:r>
              <a:rPr kumimoji="0" lang="en-US" altLang="zh-CN" sz="2200" b="0" i="0" u="none" strike="noStrike" cap="none" normalizeH="0" baseline="0" dirty="0">
                <a:ln>
                  <a:noFill/>
                </a:ln>
                <a:solidFill>
                  <a:srgbClr val="000000"/>
                </a:solidFill>
                <a:effectLst/>
                <a:cs typeface="宋体" panose="02010600030101010101" pitchFamily="2" charset="-122"/>
              </a:rPr>
              <a:t>        String </a:t>
            </a:r>
            <a:r>
              <a:rPr kumimoji="0" lang="en-US" altLang="zh-CN" sz="2200" b="0" i="0" u="none" strike="noStrike" cap="none" normalizeH="0" baseline="0" dirty="0" err="1">
                <a:ln>
                  <a:noFill/>
                </a:ln>
                <a:solidFill>
                  <a:srgbClr val="000000"/>
                </a:solidFill>
                <a:effectLst/>
                <a:cs typeface="宋体" panose="02010600030101010101" pitchFamily="2" charset="-122"/>
              </a:rPr>
              <a:t>newsCategoryTitle</a:t>
            </a:r>
            <a:r>
              <a:rPr kumimoji="0" lang="en-US" altLang="zh-CN" sz="2200" b="0" i="0" u="none" strike="noStrike" cap="none" normalizeH="0" baseline="0" dirty="0">
                <a:ln>
                  <a:noFill/>
                </a:ln>
                <a:solidFill>
                  <a:srgbClr val="000000"/>
                </a:solidFill>
                <a:effectLst/>
                <a:cs typeface="宋体" panose="02010600030101010101" pitchFamily="2" charset="-122"/>
              </a:rPr>
              <a:t> = </a:t>
            </a:r>
            <a:r>
              <a:rPr kumimoji="0" lang="en-US" altLang="zh-CN" sz="2200" b="1" i="0" u="none" strike="noStrike" cap="none" normalizeH="0" baseline="0" dirty="0" err="1">
                <a:ln>
                  <a:noFill/>
                </a:ln>
                <a:solidFill>
                  <a:srgbClr val="660E7A"/>
                </a:solidFill>
                <a:effectLst/>
                <a:cs typeface="宋体" panose="02010600030101010101" pitchFamily="2" charset="-122"/>
              </a:rPr>
              <a:t>channelList</a:t>
            </a:r>
            <a:r>
              <a:rPr kumimoji="0" lang="en-US" altLang="zh-CN" sz="2200" b="0" i="0" u="none" strike="noStrike" cap="none" normalizeH="0" baseline="0" dirty="0">
                <a:ln>
                  <a:noFill/>
                </a:ln>
                <a:solidFill>
                  <a:srgbClr val="000000"/>
                </a:solidFill>
                <a:effectLst/>
                <a:cs typeface="宋体" panose="02010600030101010101" pitchFamily="2" charset="-122"/>
              </a:rPr>
              <a:t>[</a:t>
            </a:r>
            <a:r>
              <a:rPr kumimoji="0" lang="en-US" altLang="zh-CN" sz="2200" b="0" i="0" u="none" strike="noStrike" cap="none" normalizeH="0" baseline="0" dirty="0" err="1">
                <a:ln>
                  <a:noFill/>
                </a:ln>
                <a:solidFill>
                  <a:srgbClr val="000000"/>
                </a:solidFill>
                <a:effectLst/>
                <a:cs typeface="宋体" panose="02010600030101010101" pitchFamily="2" charset="-122"/>
              </a:rPr>
              <a:t>idx</a:t>
            </a:r>
            <a:r>
              <a:rPr kumimoji="0" lang="en-US" altLang="zh-CN" sz="2200" b="0" i="0" u="none" strike="noStrike" cap="none" normalizeH="0" baseline="0" dirty="0">
                <a:ln>
                  <a:noFill/>
                </a:ln>
                <a:solidFill>
                  <a:srgbClr val="000000"/>
                </a:solidFill>
                <a:effectLst/>
                <a:cs typeface="宋体" panose="02010600030101010101" pitchFamily="2" charset="-122"/>
              </a:rPr>
              <a:t>];</a:t>
            </a:r>
            <a:br>
              <a:rPr kumimoji="0" lang="en-US" altLang="zh-CN" sz="2200" b="0" i="0" u="none" strike="noStrike" cap="none" normalizeH="0" baseline="0" dirty="0">
                <a:ln>
                  <a:noFill/>
                </a:ln>
                <a:solidFill>
                  <a:srgbClr val="000000"/>
                </a:solidFill>
                <a:effectLst/>
                <a:cs typeface="宋体" panose="02010600030101010101" pitchFamily="2" charset="-122"/>
              </a:rPr>
            </a:br>
            <a:r>
              <a:rPr kumimoji="0" lang="en-US" altLang="zh-CN" sz="2200" b="0" i="0" u="none" strike="noStrike" cap="none" normalizeH="0" baseline="0" dirty="0">
                <a:ln>
                  <a:noFill/>
                </a:ln>
                <a:solidFill>
                  <a:srgbClr val="000000"/>
                </a:solidFill>
                <a:effectLst/>
                <a:cs typeface="宋体" panose="02010600030101010101" pitchFamily="2" charset="-122"/>
              </a:rPr>
              <a:t>        </a:t>
            </a:r>
            <a:r>
              <a:rPr kumimoji="0" lang="en-US" altLang="zh-CN" sz="2200" b="1" i="0" u="none" strike="noStrike" cap="none" normalizeH="0" baseline="0" dirty="0">
                <a:ln>
                  <a:noFill/>
                </a:ln>
                <a:solidFill>
                  <a:srgbClr val="000080"/>
                </a:solidFill>
                <a:effectLst/>
                <a:cs typeface="宋体" panose="02010600030101010101" pitchFamily="2" charset="-122"/>
              </a:rPr>
              <a:t>return </a:t>
            </a:r>
            <a:r>
              <a:rPr kumimoji="0" lang="en-US" altLang="zh-CN" sz="2200" b="0" i="0" u="none" strike="noStrike" cap="none" normalizeH="0" baseline="0" dirty="0" err="1">
                <a:ln>
                  <a:noFill/>
                </a:ln>
                <a:solidFill>
                  <a:srgbClr val="000000"/>
                </a:solidFill>
                <a:effectLst/>
                <a:cs typeface="宋体" panose="02010600030101010101" pitchFamily="2" charset="-122"/>
              </a:rPr>
              <a:t>NewsChannelFragment.</a:t>
            </a:r>
            <a:r>
              <a:rPr kumimoji="0" lang="en-US" altLang="zh-CN" sz="2200" b="0" i="1" u="none" strike="noStrike" cap="none" normalizeH="0" baseline="0" dirty="0" err="1">
                <a:ln>
                  <a:noFill/>
                </a:ln>
                <a:solidFill>
                  <a:srgbClr val="000000"/>
                </a:solidFill>
                <a:effectLst/>
                <a:cs typeface="宋体" panose="02010600030101010101" pitchFamily="2" charset="-122"/>
              </a:rPr>
              <a:t>newInstance</a:t>
            </a:r>
            <a:r>
              <a:rPr kumimoji="0" lang="en-US" altLang="zh-CN" sz="2200" b="0" i="0" u="none" strike="noStrike" cap="none" normalizeH="0" baseline="0" dirty="0">
                <a:ln>
                  <a:noFill/>
                </a:ln>
                <a:solidFill>
                  <a:srgbClr val="000000"/>
                </a:solidFill>
                <a:effectLst/>
                <a:cs typeface="宋体" panose="02010600030101010101" pitchFamily="2" charset="-122"/>
              </a:rPr>
              <a:t>(</a:t>
            </a:r>
            <a:r>
              <a:rPr kumimoji="0" lang="en-US" altLang="zh-CN" sz="2200" b="0" i="0" u="none" strike="noStrike" cap="none" normalizeH="0" baseline="0" dirty="0" err="1">
                <a:ln>
                  <a:noFill/>
                </a:ln>
                <a:solidFill>
                  <a:srgbClr val="000000"/>
                </a:solidFill>
                <a:effectLst/>
                <a:cs typeface="宋体" panose="02010600030101010101" pitchFamily="2" charset="-122"/>
              </a:rPr>
              <a:t>newsCategoryTitle</a:t>
            </a:r>
            <a:r>
              <a:rPr kumimoji="0" lang="en-US" altLang="zh-CN" sz="2200" b="0" i="0" u="none" strike="noStrike" cap="none" normalizeH="0" baseline="0" dirty="0">
                <a:ln>
                  <a:noFill/>
                </a:ln>
                <a:solidFill>
                  <a:srgbClr val="000000"/>
                </a:solidFill>
                <a:effectLst/>
                <a:cs typeface="宋体" panose="02010600030101010101" pitchFamily="2" charset="-122"/>
              </a:rPr>
              <a:t>);</a:t>
            </a:r>
            <a:br>
              <a:rPr kumimoji="0" lang="en-US" altLang="zh-CN" sz="2200" b="0" i="0" u="none" strike="noStrike" cap="none" normalizeH="0" baseline="0" dirty="0">
                <a:ln>
                  <a:noFill/>
                </a:ln>
                <a:solidFill>
                  <a:srgbClr val="000000"/>
                </a:solidFill>
                <a:effectLst/>
                <a:cs typeface="宋体" panose="02010600030101010101" pitchFamily="2" charset="-122"/>
              </a:rPr>
            </a:br>
            <a:r>
              <a:rPr kumimoji="0" lang="en-US" altLang="zh-CN" sz="2200" b="0" i="0" u="none" strike="noStrike" cap="none" normalizeH="0" baseline="0" dirty="0">
                <a:ln>
                  <a:noFill/>
                </a:ln>
                <a:solidFill>
                  <a:srgbClr val="000000"/>
                </a:solidFill>
                <a:effectLst/>
                <a:cs typeface="宋体" panose="02010600030101010101" pitchFamily="2" charset="-122"/>
              </a:rPr>
              <a:t>    }</a:t>
            </a:r>
            <a:br>
              <a:rPr kumimoji="0" lang="en-US" altLang="zh-CN" sz="2200" b="0" i="0" u="none" strike="noStrike" cap="none" normalizeH="0" baseline="0" dirty="0">
                <a:ln>
                  <a:noFill/>
                </a:ln>
                <a:solidFill>
                  <a:srgbClr val="000000"/>
                </a:solidFill>
                <a:effectLst/>
                <a:cs typeface="宋体" panose="02010600030101010101" pitchFamily="2" charset="-122"/>
              </a:rPr>
            </a:br>
            <a:r>
              <a:rPr kumimoji="0" lang="en-US" altLang="zh-CN" sz="2200" b="0" i="0" u="none" strike="noStrike" cap="none" normalizeH="0" baseline="0" dirty="0">
                <a:ln>
                  <a:noFill/>
                </a:ln>
                <a:solidFill>
                  <a:srgbClr val="000000"/>
                </a:solidFill>
                <a:effectLst/>
                <a:cs typeface="宋体" panose="02010600030101010101" pitchFamily="2" charset="-122"/>
              </a:rPr>
              <a:t>    </a:t>
            </a:r>
            <a:r>
              <a:rPr kumimoji="0" lang="en-US" altLang="zh-CN" sz="2200" b="0" i="0" u="none" strike="noStrike" cap="none" normalizeH="0" baseline="0" dirty="0">
                <a:ln>
                  <a:noFill/>
                </a:ln>
                <a:solidFill>
                  <a:srgbClr val="808000"/>
                </a:solidFill>
                <a:effectLst/>
                <a:cs typeface="宋体" panose="02010600030101010101" pitchFamily="2" charset="-122"/>
              </a:rPr>
              <a:t>@Override</a:t>
            </a:r>
            <a:br>
              <a:rPr kumimoji="0" lang="en-US" altLang="zh-CN" sz="2200" b="0" i="0" u="none" strike="noStrike" cap="none" normalizeH="0" baseline="0" dirty="0">
                <a:ln>
                  <a:noFill/>
                </a:ln>
                <a:solidFill>
                  <a:srgbClr val="808000"/>
                </a:solidFill>
                <a:effectLst/>
                <a:cs typeface="宋体" panose="02010600030101010101" pitchFamily="2" charset="-122"/>
              </a:rPr>
            </a:br>
            <a:r>
              <a:rPr kumimoji="0" lang="en-US" altLang="zh-CN" sz="2200" b="0" i="0" u="none" strike="noStrike" cap="none" normalizeH="0" baseline="0" dirty="0">
                <a:ln>
                  <a:noFill/>
                </a:ln>
                <a:solidFill>
                  <a:srgbClr val="808000"/>
                </a:solidFill>
                <a:effectLst/>
                <a:cs typeface="宋体" panose="02010600030101010101" pitchFamily="2" charset="-122"/>
              </a:rPr>
              <a:t>    </a:t>
            </a:r>
            <a:r>
              <a:rPr kumimoji="0" lang="en-US" altLang="zh-CN" sz="2200" b="1" i="0" u="none" strike="noStrike" cap="none" normalizeH="0" baseline="0" dirty="0">
                <a:ln>
                  <a:noFill/>
                </a:ln>
                <a:solidFill>
                  <a:srgbClr val="000080"/>
                </a:solidFill>
                <a:effectLst/>
                <a:cs typeface="宋体" panose="02010600030101010101" pitchFamily="2" charset="-122"/>
              </a:rPr>
              <a:t>public int </a:t>
            </a:r>
            <a:r>
              <a:rPr kumimoji="0" lang="en-US" altLang="zh-CN" sz="2200" b="0" i="0" u="none" strike="noStrike" cap="none" normalizeH="0" baseline="0" dirty="0" err="1">
                <a:ln>
                  <a:noFill/>
                </a:ln>
                <a:solidFill>
                  <a:srgbClr val="000000"/>
                </a:solidFill>
                <a:effectLst/>
                <a:cs typeface="宋体" panose="02010600030101010101" pitchFamily="2" charset="-122"/>
              </a:rPr>
              <a:t>getCount</a:t>
            </a:r>
            <a:r>
              <a:rPr kumimoji="0" lang="en-US" altLang="zh-CN" sz="2200" b="0" i="0" u="none" strike="noStrike" cap="none" normalizeH="0" baseline="0" dirty="0">
                <a:ln>
                  <a:noFill/>
                </a:ln>
                <a:solidFill>
                  <a:srgbClr val="000000"/>
                </a:solidFill>
                <a:effectLst/>
                <a:cs typeface="宋体" panose="02010600030101010101" pitchFamily="2" charset="-122"/>
              </a:rPr>
              <a:t>() {</a:t>
            </a:r>
            <a:br>
              <a:rPr kumimoji="0" lang="en-US" altLang="zh-CN" sz="2200" b="0" i="0" u="none" strike="noStrike" cap="none" normalizeH="0" baseline="0" dirty="0">
                <a:ln>
                  <a:noFill/>
                </a:ln>
                <a:solidFill>
                  <a:srgbClr val="000000"/>
                </a:solidFill>
                <a:effectLst/>
                <a:cs typeface="宋体" panose="02010600030101010101" pitchFamily="2" charset="-122"/>
              </a:rPr>
            </a:br>
            <a:r>
              <a:rPr kumimoji="0" lang="en-US" altLang="zh-CN" sz="2200" b="0" i="0" u="none" strike="noStrike" cap="none" normalizeH="0" baseline="0" dirty="0">
                <a:ln>
                  <a:noFill/>
                </a:ln>
                <a:solidFill>
                  <a:srgbClr val="000000"/>
                </a:solidFill>
                <a:effectLst/>
                <a:cs typeface="宋体" panose="02010600030101010101" pitchFamily="2" charset="-122"/>
              </a:rPr>
              <a:t>        </a:t>
            </a:r>
            <a:r>
              <a:rPr kumimoji="0" lang="en-US" altLang="zh-CN" sz="2200" b="1" i="0" u="none" strike="noStrike" cap="none" normalizeH="0" baseline="0" dirty="0">
                <a:ln>
                  <a:noFill/>
                </a:ln>
                <a:solidFill>
                  <a:srgbClr val="000080"/>
                </a:solidFill>
                <a:effectLst/>
                <a:cs typeface="宋体" panose="02010600030101010101" pitchFamily="2" charset="-122"/>
              </a:rPr>
              <a:t>return </a:t>
            </a:r>
            <a:r>
              <a:rPr kumimoji="0" lang="en-US" altLang="zh-CN" sz="2200" b="1" i="0" u="none" strike="noStrike" cap="none" normalizeH="0" baseline="0" dirty="0" err="1">
                <a:ln>
                  <a:noFill/>
                </a:ln>
                <a:solidFill>
                  <a:srgbClr val="660E7A"/>
                </a:solidFill>
                <a:effectLst/>
                <a:cs typeface="宋体" panose="02010600030101010101" pitchFamily="2" charset="-122"/>
              </a:rPr>
              <a:t>channelList</a:t>
            </a:r>
            <a:r>
              <a:rPr kumimoji="0" lang="en-US" altLang="zh-CN" sz="2200" b="0" i="0" u="none" strike="noStrike" cap="none" normalizeH="0" baseline="0" dirty="0" err="1">
                <a:ln>
                  <a:noFill/>
                </a:ln>
                <a:solidFill>
                  <a:srgbClr val="000000"/>
                </a:solidFill>
                <a:effectLst/>
                <a:cs typeface="宋体" panose="02010600030101010101" pitchFamily="2" charset="-122"/>
              </a:rPr>
              <a:t>.</a:t>
            </a:r>
            <a:r>
              <a:rPr kumimoji="0" lang="en-US" altLang="zh-CN" sz="2200" b="1" i="0" u="none" strike="noStrike" cap="none" normalizeH="0" baseline="0" dirty="0" err="1">
                <a:ln>
                  <a:noFill/>
                </a:ln>
                <a:solidFill>
                  <a:srgbClr val="660E7A"/>
                </a:solidFill>
                <a:effectLst/>
                <a:cs typeface="宋体" panose="02010600030101010101" pitchFamily="2" charset="-122"/>
              </a:rPr>
              <a:t>length</a:t>
            </a:r>
            <a:r>
              <a:rPr kumimoji="0" lang="en-US" altLang="zh-CN" sz="2200" b="0" i="0" u="none" strike="noStrike" cap="none" normalizeH="0" baseline="0" dirty="0">
                <a:ln>
                  <a:noFill/>
                </a:ln>
                <a:solidFill>
                  <a:srgbClr val="000000"/>
                </a:solidFill>
                <a:effectLst/>
                <a:cs typeface="宋体" panose="02010600030101010101" pitchFamily="2" charset="-122"/>
              </a:rPr>
              <a:t>;</a:t>
            </a:r>
            <a:br>
              <a:rPr kumimoji="0" lang="en-US" altLang="zh-CN" sz="2200" b="0" i="0" u="none" strike="noStrike" cap="none" normalizeH="0" baseline="0" dirty="0">
                <a:ln>
                  <a:noFill/>
                </a:ln>
                <a:solidFill>
                  <a:srgbClr val="000000"/>
                </a:solidFill>
                <a:effectLst/>
                <a:cs typeface="宋体" panose="02010600030101010101" pitchFamily="2" charset="-122"/>
              </a:rPr>
            </a:br>
            <a:r>
              <a:rPr kumimoji="0" lang="en-US" altLang="zh-CN" sz="2200" b="0" i="0" u="none" strike="noStrike" cap="none" normalizeH="0" baseline="0" dirty="0">
                <a:ln>
                  <a:noFill/>
                </a:ln>
                <a:solidFill>
                  <a:srgbClr val="000000"/>
                </a:solidFill>
                <a:effectLst/>
                <a:cs typeface="宋体" panose="02010600030101010101" pitchFamily="2" charset="-122"/>
              </a:rPr>
              <a:t>    }</a:t>
            </a:r>
            <a:br>
              <a:rPr kumimoji="0" lang="en-US" altLang="zh-CN" sz="2200" b="0" i="0" u="none" strike="noStrike" cap="none" normalizeH="0" baseline="0" dirty="0">
                <a:ln>
                  <a:noFill/>
                </a:ln>
                <a:solidFill>
                  <a:srgbClr val="000000"/>
                </a:solidFill>
                <a:effectLst/>
                <a:cs typeface="宋体" panose="02010600030101010101" pitchFamily="2" charset="-122"/>
              </a:rPr>
            </a:br>
            <a:r>
              <a:rPr kumimoji="0" lang="en-US" altLang="zh-CN" sz="2200" b="0" i="0" u="none" strike="noStrike" cap="none" normalizeH="0" baseline="0" dirty="0">
                <a:ln>
                  <a:noFill/>
                </a:ln>
                <a:solidFill>
                  <a:srgbClr val="000000"/>
                </a:solidFill>
                <a:effectLst/>
                <a:cs typeface="宋体" panose="02010600030101010101" pitchFamily="2" charset="-122"/>
              </a:rPr>
              <a:t>}</a:t>
            </a:r>
            <a:r>
              <a:rPr kumimoji="0" lang="en-US" altLang="zh-CN" sz="2200" b="0" i="0" u="none" strike="noStrike" cap="none" normalizeH="0" baseline="0" dirty="0">
                <a:ln>
                  <a:noFill/>
                </a:ln>
                <a:solidFill>
                  <a:schemeClr val="tx1"/>
                </a:solidFill>
                <a:effectLst/>
              </a:rPr>
              <a:t> </a:t>
            </a:r>
          </a:p>
        </p:txBody>
      </p:sp>
      <p:sp>
        <p:nvSpPr>
          <p:cNvPr id="5" name="TextBox 4">
            <a:extLst>
              <a:ext uri="{FF2B5EF4-FFF2-40B4-BE49-F238E27FC236}">
                <a16:creationId xmlns:a16="http://schemas.microsoft.com/office/drawing/2014/main" id="{08F9C621-1987-45E6-944C-B2CD5F06C3A7}"/>
              </a:ext>
            </a:extLst>
          </p:cNvPr>
          <p:cNvSpPr txBox="1"/>
          <p:nvPr/>
        </p:nvSpPr>
        <p:spPr>
          <a:xfrm>
            <a:off x="6527254" y="908720"/>
            <a:ext cx="5231719" cy="523220"/>
          </a:xfrm>
          <a:prstGeom prst="rect">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altLang="zh-CN" sz="2800" b="1" dirty="0" err="1">
                <a:solidFill>
                  <a:schemeClr val="bg1"/>
                </a:solidFill>
              </a:rPr>
              <a:t>NewsPageFragmentAdapter</a:t>
            </a:r>
            <a:r>
              <a:rPr lang="zh-CN" altLang="en-US" sz="2800" b="1" dirty="0">
                <a:solidFill>
                  <a:schemeClr val="bg1"/>
                </a:solidFill>
              </a:rPr>
              <a:t>类</a:t>
            </a:r>
            <a:endParaRPr lang="zh-CN" altLang="en-US" sz="2800" b="1" dirty="0">
              <a:solidFill>
                <a:schemeClr val="bg1"/>
              </a:solidFill>
              <a:latin typeface="+mn-ea"/>
            </a:endParaRPr>
          </a:p>
        </p:txBody>
      </p:sp>
      <p:sp>
        <p:nvSpPr>
          <p:cNvPr id="6" name="矩形 5">
            <a:extLst>
              <a:ext uri="{FF2B5EF4-FFF2-40B4-BE49-F238E27FC236}">
                <a16:creationId xmlns:a16="http://schemas.microsoft.com/office/drawing/2014/main" id="{9D678C6B-5245-4155-8CC6-DB8DEC0B800D}"/>
              </a:ext>
            </a:extLst>
          </p:cNvPr>
          <p:cNvSpPr/>
          <p:nvPr/>
        </p:nvSpPr>
        <p:spPr>
          <a:xfrm>
            <a:off x="1630710" y="4437112"/>
            <a:ext cx="6984776" cy="360040"/>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13934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2D36F67-861C-4A36-9615-120F725CB67E}"/>
              </a:ext>
            </a:extLst>
          </p:cNvPr>
          <p:cNvSpPr>
            <a:spLocks noGrp="1"/>
          </p:cNvSpPr>
          <p:nvPr>
            <p:ph idx="1"/>
          </p:nvPr>
        </p:nvSpPr>
        <p:spPr/>
        <p:txBody>
          <a:bodyPr/>
          <a:lstStyle/>
          <a:p>
            <a:pPr>
              <a:lnSpc>
                <a:spcPct val="120000"/>
              </a:lnSpc>
              <a:buClr>
                <a:srgbClr val="0088CC"/>
              </a:buClr>
            </a:pPr>
            <a:r>
              <a:rPr lang="zh-CN" altLang="en-US" sz="2400" dirty="0">
                <a:solidFill>
                  <a:schemeClr val="tx2"/>
                </a:solidFill>
                <a:latin typeface="微软雅黑" pitchFamily="34" charset="-122"/>
                <a:ea typeface="微软雅黑" pitchFamily="34" charset="-122"/>
              </a:rPr>
              <a:t>构建Activity的布局文件 </a:t>
            </a:r>
          </a:p>
          <a:p>
            <a:pPr lvl="1">
              <a:lnSpc>
                <a:spcPct val="120000"/>
              </a:lnSpc>
            </a:pPr>
            <a:r>
              <a:rPr lang="zh-CN" altLang="en-US" sz="2000" dirty="0">
                <a:solidFill>
                  <a:schemeClr val="tx2"/>
                </a:solidFill>
                <a:latin typeface="微软雅黑" pitchFamily="34" charset="-122"/>
                <a:ea typeface="微软雅黑" pitchFamily="34" charset="-122"/>
              </a:rPr>
              <a:t>使用标签 </a:t>
            </a:r>
            <a:r>
              <a:rPr kumimoji="0" lang="zh-CN" altLang="zh-CN" sz="20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androidx.viewpager.widget.ViewPager</a:t>
            </a:r>
            <a:r>
              <a:rPr kumimoji="0" lang="en-US" altLang="zh-CN" sz="20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 </a:t>
            </a:r>
            <a:r>
              <a:rPr lang="zh-CN" altLang="en-US" sz="2000" dirty="0">
                <a:solidFill>
                  <a:schemeClr val="tx2"/>
                </a:solidFill>
                <a:latin typeface="微软雅黑" pitchFamily="34" charset="-122"/>
                <a:ea typeface="微软雅黑" pitchFamily="34" charset="-122"/>
              </a:rPr>
              <a:t>添加ViewPager组件（或</a:t>
            </a:r>
            <a:r>
              <a:rPr lang="en-US" altLang="zh-CN" sz="2000" dirty="0">
                <a:solidFill>
                  <a:schemeClr val="tx2"/>
                </a:solidFill>
                <a:latin typeface="微软雅黑" pitchFamily="34" charset="-122"/>
                <a:ea typeface="微软雅黑" pitchFamily="34" charset="-122"/>
              </a:rPr>
              <a:t>design</a:t>
            </a:r>
            <a:r>
              <a:rPr lang="zh-CN" altLang="en-US" sz="2000" dirty="0">
                <a:solidFill>
                  <a:schemeClr val="tx2"/>
                </a:solidFill>
                <a:latin typeface="微软雅黑" pitchFamily="34" charset="-122"/>
                <a:ea typeface="微软雅黑" pitchFamily="34" charset="-122"/>
              </a:rPr>
              <a:t>视图的</a:t>
            </a:r>
            <a:r>
              <a:rPr lang="en-US" altLang="zh-CN" sz="2000" dirty="0">
                <a:solidFill>
                  <a:schemeClr val="tx2"/>
                </a:solidFill>
                <a:latin typeface="微软雅黑" pitchFamily="34" charset="-122"/>
                <a:ea typeface="微软雅黑" pitchFamily="34" charset="-122"/>
              </a:rPr>
              <a:t>Containers </a:t>
            </a:r>
            <a:r>
              <a:rPr lang="zh-CN" altLang="en-US" sz="2000" dirty="0">
                <a:solidFill>
                  <a:schemeClr val="tx2"/>
                </a:solidFill>
                <a:latin typeface="微软雅黑" pitchFamily="34" charset="-122"/>
                <a:ea typeface="微软雅黑" pitchFamily="34" charset="-122"/>
              </a:rPr>
              <a:t>）</a:t>
            </a:r>
          </a:p>
          <a:p>
            <a:pPr lvl="1">
              <a:lnSpc>
                <a:spcPct val="120000"/>
              </a:lnSpc>
            </a:pPr>
            <a:r>
              <a:rPr lang="zh-CN" altLang="en-US" sz="2000" dirty="0">
                <a:solidFill>
                  <a:schemeClr val="tx2"/>
                </a:solidFill>
                <a:latin typeface="微软雅黑" pitchFamily="34" charset="-122"/>
                <a:ea typeface="微软雅黑" pitchFamily="34" charset="-122"/>
              </a:rPr>
              <a:t>添加子标签 </a:t>
            </a:r>
            <a:r>
              <a:rPr kumimoji="0" lang="zh-CN" altLang="zh-CN" sz="20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androidx.viewpager.widget.PagerTabStrip</a:t>
            </a:r>
            <a:r>
              <a:rPr lang="zh-CN" altLang="en-US" sz="2000" dirty="0">
                <a:solidFill>
                  <a:schemeClr val="tx2"/>
                </a:solidFill>
                <a:latin typeface="微软雅黑" pitchFamily="34" charset="-122"/>
                <a:ea typeface="微软雅黑" pitchFamily="34" charset="-122"/>
              </a:rPr>
              <a:t>，作为选项卡导航标签</a:t>
            </a:r>
            <a:endParaRPr lang="en-US" altLang="zh-CN" sz="2000" dirty="0">
              <a:solidFill>
                <a:schemeClr val="tx2"/>
              </a:solidFill>
              <a:latin typeface="微软雅黑" pitchFamily="34" charset="-122"/>
              <a:ea typeface="微软雅黑" pitchFamily="34" charset="-122"/>
            </a:endParaRPr>
          </a:p>
          <a:p>
            <a:pPr>
              <a:lnSpc>
                <a:spcPct val="120000"/>
              </a:lnSpc>
              <a:buClr>
                <a:srgbClr val="0088CC"/>
              </a:buClr>
            </a:pPr>
            <a:r>
              <a:rPr lang="zh-CN" altLang="en-US" sz="2400" dirty="0">
                <a:solidFill>
                  <a:schemeClr val="tx2"/>
                </a:solidFill>
                <a:latin typeface="微软雅黑" pitchFamily="34" charset="-122"/>
                <a:ea typeface="微软雅黑" pitchFamily="34" charset="-122"/>
              </a:rPr>
              <a:t>创建Activity，实例化ViewPager及PagerTabStrip</a:t>
            </a:r>
          </a:p>
          <a:p>
            <a:pPr>
              <a:lnSpc>
                <a:spcPct val="120000"/>
              </a:lnSpc>
              <a:buClr>
                <a:srgbClr val="0088CC"/>
              </a:buClr>
            </a:pPr>
            <a:r>
              <a:rPr lang="zh-CN" altLang="en-US" sz="2400" dirty="0">
                <a:solidFill>
                  <a:schemeClr val="tx2"/>
                </a:solidFill>
                <a:latin typeface="微软雅黑" pitchFamily="34" charset="-122"/>
                <a:ea typeface="微软雅黑" pitchFamily="34" charset="-122"/>
              </a:rPr>
              <a:t>构建并为ViewPager添加</a:t>
            </a:r>
            <a:r>
              <a:rPr lang="zh-CN" altLang="en-US" sz="2400" b="1" dirty="0">
                <a:solidFill>
                  <a:schemeClr val="tx2"/>
                </a:solidFill>
                <a:latin typeface="微软雅黑" pitchFamily="34" charset="-122"/>
                <a:ea typeface="微软雅黑" pitchFamily="34" charset="-122"/>
              </a:rPr>
              <a:t>PagerAdapter</a:t>
            </a:r>
            <a:r>
              <a:rPr lang="zh-CN" altLang="en-US" sz="2400" dirty="0">
                <a:solidFill>
                  <a:schemeClr val="tx2"/>
                </a:solidFill>
                <a:latin typeface="微软雅黑" pitchFamily="34" charset="-122"/>
                <a:ea typeface="微软雅黑" pitchFamily="34" charset="-122"/>
              </a:rPr>
              <a:t>适配器，至少实现如下方法</a:t>
            </a:r>
          </a:p>
          <a:p>
            <a:pPr lvl="1">
              <a:lnSpc>
                <a:spcPct val="120000"/>
              </a:lnSpc>
            </a:pPr>
            <a:r>
              <a:rPr lang="zh-CN" altLang="en-US" sz="2000" dirty="0">
                <a:solidFill>
                  <a:schemeClr val="tx2"/>
                </a:solidFill>
                <a:latin typeface="微软雅黑" pitchFamily="34" charset="-122"/>
                <a:ea typeface="微软雅黑" pitchFamily="34" charset="-122"/>
              </a:rPr>
              <a:t>getCount</a:t>
            </a:r>
          </a:p>
          <a:p>
            <a:pPr lvl="1">
              <a:lnSpc>
                <a:spcPct val="120000"/>
              </a:lnSpc>
            </a:pPr>
            <a:r>
              <a:rPr lang="zh-CN" altLang="en-US" sz="2000" dirty="0">
                <a:solidFill>
                  <a:schemeClr val="tx2"/>
                </a:solidFill>
                <a:latin typeface="微软雅黑" pitchFamily="34" charset="-122"/>
                <a:ea typeface="微软雅黑" pitchFamily="34" charset="-122"/>
              </a:rPr>
              <a:t>isViewFromObject</a:t>
            </a:r>
          </a:p>
          <a:p>
            <a:pPr lvl="1">
              <a:lnSpc>
                <a:spcPct val="120000"/>
              </a:lnSpc>
            </a:pPr>
            <a:r>
              <a:rPr lang="zh-CN" altLang="en-US" sz="2000" dirty="0">
                <a:solidFill>
                  <a:schemeClr val="tx2"/>
                </a:solidFill>
                <a:latin typeface="微软雅黑" pitchFamily="34" charset="-122"/>
                <a:ea typeface="微软雅黑" pitchFamily="34" charset="-122"/>
              </a:rPr>
              <a:t>instantiateItem</a:t>
            </a:r>
          </a:p>
          <a:p>
            <a:pPr lvl="1">
              <a:lnSpc>
                <a:spcPct val="120000"/>
              </a:lnSpc>
            </a:pPr>
            <a:r>
              <a:rPr lang="zh-CN" altLang="en-US" sz="2000" dirty="0">
                <a:solidFill>
                  <a:schemeClr val="tx2"/>
                </a:solidFill>
                <a:latin typeface="微软雅黑" pitchFamily="34" charset="-122"/>
                <a:ea typeface="微软雅黑" pitchFamily="34" charset="-122"/>
              </a:rPr>
              <a:t>destroyItem</a:t>
            </a:r>
            <a:endParaRPr lang="en-US" altLang="zh-CN" sz="2000" dirty="0">
              <a:solidFill>
                <a:schemeClr val="tx2"/>
              </a:solidFill>
              <a:latin typeface="微软雅黑" pitchFamily="34" charset="-122"/>
              <a:ea typeface="微软雅黑" pitchFamily="34" charset="-122"/>
            </a:endParaRPr>
          </a:p>
          <a:p>
            <a:pPr lvl="1">
              <a:lnSpc>
                <a:spcPct val="120000"/>
              </a:lnSpc>
            </a:pPr>
            <a:r>
              <a:rPr lang="en-US" altLang="zh-CN" sz="2000" dirty="0" err="1">
                <a:solidFill>
                  <a:schemeClr val="tx2"/>
                </a:solidFill>
                <a:latin typeface="微软雅黑" pitchFamily="34" charset="-122"/>
                <a:ea typeface="微软雅黑" pitchFamily="34" charset="-122"/>
              </a:rPr>
              <a:t>getPageTitle</a:t>
            </a:r>
            <a:r>
              <a:rPr lang="en-US" altLang="zh-CN" sz="2000" dirty="0">
                <a:solidFill>
                  <a:schemeClr val="tx2"/>
                </a:solidFill>
                <a:latin typeface="微软雅黑" pitchFamily="34" charset="-122"/>
                <a:ea typeface="微软雅黑" pitchFamily="34" charset="-122"/>
              </a:rPr>
              <a:t> </a:t>
            </a:r>
            <a:r>
              <a:rPr lang="zh-CN" altLang="en-US" sz="2000" dirty="0">
                <a:solidFill>
                  <a:schemeClr val="tx2"/>
                </a:solidFill>
                <a:latin typeface="微软雅黑" pitchFamily="34" charset="-122"/>
                <a:ea typeface="微软雅黑" pitchFamily="34" charset="-122"/>
              </a:rPr>
              <a:t>（配置选项卡的导航标签）</a:t>
            </a:r>
          </a:p>
        </p:txBody>
      </p:sp>
      <p:sp>
        <p:nvSpPr>
          <p:cNvPr id="3" name="标题 2">
            <a:extLst>
              <a:ext uri="{FF2B5EF4-FFF2-40B4-BE49-F238E27FC236}">
                <a16:creationId xmlns:a16="http://schemas.microsoft.com/office/drawing/2014/main" id="{113310BA-67DD-4055-8325-B2600B7440A5}"/>
              </a:ext>
            </a:extLst>
          </p:cNvPr>
          <p:cNvSpPr>
            <a:spLocks noGrp="1"/>
          </p:cNvSpPr>
          <p:nvPr>
            <p:ph type="title"/>
          </p:nvPr>
        </p:nvSpPr>
        <p:spPr/>
        <p:txBody>
          <a:bodyPr>
            <a:normAutofit/>
          </a:bodyPr>
          <a:lstStyle/>
          <a:p>
            <a:r>
              <a:rPr lang="en-US" altLang="zh-CN" dirty="0"/>
              <a:t> 5.4.1 </a:t>
            </a:r>
            <a:r>
              <a:rPr lang="en-US" altLang="zh-CN" dirty="0" err="1"/>
              <a:t>ViewPager</a:t>
            </a:r>
            <a:r>
              <a:rPr lang="en-US" altLang="zh-CN" dirty="0"/>
              <a:t> </a:t>
            </a:r>
            <a:r>
              <a:rPr lang="zh-CN" altLang="en-US" dirty="0"/>
              <a:t>的基本用法</a:t>
            </a:r>
          </a:p>
        </p:txBody>
      </p:sp>
      <p:sp>
        <p:nvSpPr>
          <p:cNvPr id="6" name="Rectangle 3">
            <a:extLst>
              <a:ext uri="{FF2B5EF4-FFF2-40B4-BE49-F238E27FC236}">
                <a16:creationId xmlns:a16="http://schemas.microsoft.com/office/drawing/2014/main" id="{DEA92D6B-321C-4675-91F4-0A80F7509A0D}"/>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6950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36BBD3C-64E1-4D30-954F-B5D5A2841203}"/>
              </a:ext>
            </a:extLst>
          </p:cNvPr>
          <p:cNvSpPr txBox="1"/>
          <p:nvPr/>
        </p:nvSpPr>
        <p:spPr>
          <a:xfrm>
            <a:off x="0" y="188640"/>
            <a:ext cx="11927854" cy="6740307"/>
          </a:xfrm>
          <a:prstGeom prst="rect">
            <a:avLst/>
          </a:prstGeom>
          <a:noFill/>
          <a:ln>
            <a:solidFill>
              <a:schemeClr val="bg2"/>
            </a:solidFill>
          </a:ln>
        </p:spPr>
        <p:txBody>
          <a:bodyPr wrap="square">
            <a:spAutoFit/>
          </a:bodyPr>
          <a:lstStyle/>
          <a:p>
            <a:r>
              <a:rPr lang="en-US" altLang="zh-CN" sz="2400" b="1" dirty="0">
                <a:solidFill>
                  <a:srgbClr val="000080"/>
                </a:solidFill>
                <a:effectLst/>
                <a:latin typeface="等线" panose="02010600030101010101" pitchFamily="2" charset="-122"/>
                <a:cs typeface="Times New Roman" panose="02020603050405020304" pitchFamily="18" charset="0"/>
              </a:rPr>
              <a:t>public class </a:t>
            </a:r>
            <a:r>
              <a:rPr lang="en-US" altLang="zh-CN" sz="2400" dirty="0" err="1">
                <a:solidFill>
                  <a:srgbClr val="000000"/>
                </a:solidFill>
                <a:effectLst/>
                <a:latin typeface="等线" panose="02010600030101010101" pitchFamily="2" charset="-122"/>
                <a:cs typeface="Times New Roman" panose="02020603050405020304" pitchFamily="18" charset="0"/>
              </a:rPr>
              <a:t>NewsChannelFragment</a:t>
            </a:r>
            <a:r>
              <a:rPr lang="en-US" altLang="zh-CN" sz="2400" dirty="0">
                <a:solidFill>
                  <a:srgbClr val="000000"/>
                </a:solidFill>
                <a:effectLst/>
                <a:latin typeface="等线" panose="02010600030101010101" pitchFamily="2" charset="-122"/>
                <a:cs typeface="Times New Roman" panose="02020603050405020304" pitchFamily="18" charset="0"/>
              </a:rPr>
              <a:t> </a:t>
            </a:r>
            <a:r>
              <a:rPr lang="en-US" altLang="zh-CN" sz="2400" b="1" dirty="0">
                <a:solidFill>
                  <a:srgbClr val="000080"/>
                </a:solidFill>
                <a:effectLst/>
                <a:latin typeface="等线" panose="02010600030101010101" pitchFamily="2" charset="-122"/>
                <a:cs typeface="Times New Roman" panose="02020603050405020304" pitchFamily="18" charset="0"/>
              </a:rPr>
              <a:t>extends </a:t>
            </a:r>
            <a:r>
              <a:rPr lang="en-US" altLang="zh-CN" sz="2400" dirty="0">
                <a:solidFill>
                  <a:srgbClr val="000000"/>
                </a:solidFill>
                <a:effectLst/>
                <a:latin typeface="等线" panose="02010600030101010101" pitchFamily="2" charset="-122"/>
                <a:cs typeface="Times New Roman" panose="02020603050405020304" pitchFamily="18" charset="0"/>
              </a:rPr>
              <a:t>Fragment {</a:t>
            </a:r>
            <a:br>
              <a:rPr lang="en-US" altLang="zh-CN" sz="2400" dirty="0">
                <a:solidFill>
                  <a:srgbClr val="000000"/>
                </a:solidFill>
                <a:effectLst/>
                <a:latin typeface="等线" panose="02010600030101010101" pitchFamily="2" charset="-122"/>
                <a:cs typeface="Times New Roman" panose="02020603050405020304" pitchFamily="18" charset="0"/>
              </a:rPr>
            </a:br>
            <a:br>
              <a:rPr lang="en-US" altLang="zh-CN" sz="2400" dirty="0">
                <a:solidFill>
                  <a:srgbClr val="000000"/>
                </a:solidFill>
                <a:effectLst/>
                <a:latin typeface="等线" panose="02010600030101010101" pitchFamily="2" charset="-122"/>
                <a:cs typeface="Times New Roman" panose="02020603050405020304" pitchFamily="18" charset="0"/>
              </a:rPr>
            </a:br>
            <a:r>
              <a:rPr lang="en-US" altLang="zh-CN" sz="2400" dirty="0">
                <a:solidFill>
                  <a:srgbClr val="000000"/>
                </a:solidFill>
                <a:effectLst/>
                <a:latin typeface="等线" panose="02010600030101010101" pitchFamily="2" charset="-122"/>
                <a:cs typeface="Times New Roman" panose="02020603050405020304" pitchFamily="18" charset="0"/>
              </a:rPr>
              <a:t>    </a:t>
            </a:r>
            <a:r>
              <a:rPr lang="en-US" altLang="zh-CN" sz="2400" b="1" dirty="0">
                <a:solidFill>
                  <a:srgbClr val="000080"/>
                </a:solidFill>
                <a:effectLst/>
                <a:latin typeface="等线" panose="02010600030101010101" pitchFamily="2" charset="-122"/>
                <a:cs typeface="Times New Roman" panose="02020603050405020304" pitchFamily="18" charset="0"/>
              </a:rPr>
              <a:t>private static final </a:t>
            </a:r>
            <a:r>
              <a:rPr lang="en-US" altLang="zh-CN" sz="2400" dirty="0">
                <a:solidFill>
                  <a:srgbClr val="000000"/>
                </a:solidFill>
                <a:effectLst/>
                <a:latin typeface="等线" panose="02010600030101010101" pitchFamily="2" charset="-122"/>
                <a:cs typeface="Times New Roman" panose="02020603050405020304" pitchFamily="18" charset="0"/>
              </a:rPr>
              <a:t>String </a:t>
            </a:r>
            <a:r>
              <a:rPr lang="en-US" altLang="zh-CN" sz="2400" b="1" i="1" dirty="0">
                <a:solidFill>
                  <a:srgbClr val="660E7A"/>
                </a:solidFill>
                <a:effectLst/>
                <a:latin typeface="等线" panose="02010600030101010101" pitchFamily="2" charset="-122"/>
                <a:cs typeface="Times New Roman" panose="02020603050405020304" pitchFamily="18" charset="0"/>
              </a:rPr>
              <a:t>ARG_CATEGORY_TITLE </a:t>
            </a:r>
            <a:r>
              <a:rPr lang="en-US" altLang="zh-CN" sz="2400" dirty="0">
                <a:solidFill>
                  <a:srgbClr val="000000"/>
                </a:solidFill>
                <a:effectLst/>
                <a:latin typeface="等线" panose="02010600030101010101" pitchFamily="2" charset="-122"/>
                <a:cs typeface="Times New Roman" panose="02020603050405020304" pitchFamily="18" charset="0"/>
              </a:rPr>
              <a:t>= </a:t>
            </a:r>
            <a:r>
              <a:rPr lang="en-US" altLang="zh-CN" sz="2400" b="1" dirty="0">
                <a:solidFill>
                  <a:srgbClr val="008000"/>
                </a:solidFill>
                <a:effectLst/>
                <a:latin typeface="等线" panose="02010600030101010101" pitchFamily="2" charset="-122"/>
                <a:cs typeface="Times New Roman" panose="02020603050405020304" pitchFamily="18" charset="0"/>
              </a:rPr>
              <a:t>"</a:t>
            </a:r>
            <a:r>
              <a:rPr lang="en-US" altLang="zh-CN" sz="2400" b="1" dirty="0" err="1">
                <a:solidFill>
                  <a:srgbClr val="008000"/>
                </a:solidFill>
                <a:effectLst/>
                <a:latin typeface="等线" panose="02010600030101010101" pitchFamily="2" charset="-122"/>
                <a:cs typeface="Times New Roman" panose="02020603050405020304" pitchFamily="18" charset="0"/>
              </a:rPr>
              <a:t>category_title</a:t>
            </a:r>
            <a:r>
              <a:rPr lang="en-US" altLang="zh-CN" sz="2400" b="1" dirty="0">
                <a:solidFill>
                  <a:srgbClr val="008000"/>
                </a:solidFill>
                <a:effectLst/>
                <a:latin typeface="等线" panose="02010600030101010101" pitchFamily="2" charset="-122"/>
                <a:cs typeface="Times New Roman" panose="02020603050405020304" pitchFamily="18" charset="0"/>
              </a:rPr>
              <a:t>"</a:t>
            </a:r>
            <a:r>
              <a:rPr lang="en-US" altLang="zh-CN" sz="2400" dirty="0">
                <a:solidFill>
                  <a:srgbClr val="000000"/>
                </a:solidFill>
                <a:effectLst/>
                <a:latin typeface="等线" panose="02010600030101010101" pitchFamily="2" charset="-122"/>
                <a:cs typeface="Times New Roman" panose="02020603050405020304" pitchFamily="18" charset="0"/>
              </a:rPr>
              <a:t>;</a:t>
            </a:r>
            <a:br>
              <a:rPr lang="en-US" altLang="zh-CN" sz="2400" dirty="0">
                <a:solidFill>
                  <a:srgbClr val="000000"/>
                </a:solidFill>
                <a:effectLst/>
                <a:latin typeface="等线" panose="02010600030101010101" pitchFamily="2" charset="-122"/>
                <a:cs typeface="Times New Roman" panose="02020603050405020304" pitchFamily="18" charset="0"/>
              </a:rPr>
            </a:br>
            <a:r>
              <a:rPr lang="en-US" altLang="zh-CN" sz="2400" dirty="0">
                <a:solidFill>
                  <a:srgbClr val="000000"/>
                </a:solidFill>
                <a:effectLst/>
                <a:latin typeface="等线" panose="02010600030101010101" pitchFamily="2" charset="-122"/>
                <a:cs typeface="Times New Roman" panose="02020603050405020304" pitchFamily="18" charset="0"/>
              </a:rPr>
              <a:t>    </a:t>
            </a:r>
            <a:r>
              <a:rPr lang="en-US" altLang="zh-CN" sz="2400" b="1" dirty="0">
                <a:solidFill>
                  <a:srgbClr val="000080"/>
                </a:solidFill>
                <a:effectLst/>
                <a:latin typeface="等线" panose="02010600030101010101" pitchFamily="2" charset="-122"/>
                <a:cs typeface="Times New Roman" panose="02020603050405020304" pitchFamily="18" charset="0"/>
              </a:rPr>
              <a:t>private </a:t>
            </a:r>
            <a:r>
              <a:rPr lang="en-US" altLang="zh-CN" sz="2400" dirty="0">
                <a:solidFill>
                  <a:srgbClr val="000000"/>
                </a:solidFill>
                <a:effectLst/>
                <a:latin typeface="等线" panose="02010600030101010101" pitchFamily="2" charset="-122"/>
                <a:cs typeface="Times New Roman" panose="02020603050405020304" pitchFamily="18" charset="0"/>
              </a:rPr>
              <a:t>String </a:t>
            </a:r>
            <a:r>
              <a:rPr lang="en-US" altLang="zh-CN" sz="2400" b="1" dirty="0" err="1">
                <a:solidFill>
                  <a:srgbClr val="660E7A"/>
                </a:solidFill>
                <a:effectLst/>
                <a:latin typeface="等线" panose="02010600030101010101" pitchFamily="2" charset="-122"/>
                <a:cs typeface="Times New Roman" panose="02020603050405020304" pitchFamily="18" charset="0"/>
              </a:rPr>
              <a:t>newsCategoryTitle</a:t>
            </a:r>
            <a:r>
              <a:rPr lang="en-US" altLang="zh-CN" sz="2400" b="1" dirty="0">
                <a:solidFill>
                  <a:srgbClr val="660E7A"/>
                </a:solidFill>
                <a:effectLst/>
                <a:latin typeface="等线" panose="02010600030101010101" pitchFamily="2" charset="-122"/>
                <a:cs typeface="Times New Roman" panose="02020603050405020304" pitchFamily="18" charset="0"/>
              </a:rPr>
              <a:t> </a:t>
            </a:r>
            <a:r>
              <a:rPr lang="en-US" altLang="zh-CN" sz="2400" dirty="0">
                <a:solidFill>
                  <a:srgbClr val="000000"/>
                </a:solidFill>
                <a:effectLst/>
                <a:latin typeface="等线" panose="02010600030101010101" pitchFamily="2" charset="-122"/>
                <a:cs typeface="Times New Roman" panose="02020603050405020304" pitchFamily="18" charset="0"/>
              </a:rPr>
              <a:t>= </a:t>
            </a:r>
            <a:r>
              <a:rPr lang="en-US" altLang="zh-CN" sz="2400" b="1" dirty="0">
                <a:solidFill>
                  <a:srgbClr val="008000"/>
                </a:solidFill>
                <a:effectLst/>
                <a:latin typeface="等线" panose="02010600030101010101" pitchFamily="2" charset="-122"/>
                <a:cs typeface="Times New Roman" panose="02020603050405020304" pitchFamily="18" charset="0"/>
              </a:rPr>
              <a:t>"Default"</a:t>
            </a:r>
            <a:r>
              <a:rPr lang="en-US" altLang="zh-CN" sz="2400" dirty="0">
                <a:solidFill>
                  <a:srgbClr val="000000"/>
                </a:solidFill>
                <a:effectLst/>
                <a:latin typeface="等线" panose="02010600030101010101" pitchFamily="2" charset="-122"/>
                <a:cs typeface="Times New Roman" panose="02020603050405020304" pitchFamily="18" charset="0"/>
              </a:rPr>
              <a:t>;</a:t>
            </a:r>
            <a:br>
              <a:rPr lang="en-US" altLang="zh-CN" sz="2400" dirty="0">
                <a:solidFill>
                  <a:srgbClr val="000000"/>
                </a:solidFill>
                <a:effectLst/>
                <a:latin typeface="等线" panose="02010600030101010101" pitchFamily="2" charset="-122"/>
                <a:cs typeface="Times New Roman" panose="02020603050405020304" pitchFamily="18" charset="0"/>
              </a:rPr>
            </a:br>
            <a:r>
              <a:rPr lang="en-US" altLang="zh-CN" sz="2400" dirty="0">
                <a:solidFill>
                  <a:srgbClr val="000000"/>
                </a:solidFill>
                <a:effectLst/>
                <a:latin typeface="等线" panose="02010600030101010101" pitchFamily="2" charset="-122"/>
                <a:cs typeface="Times New Roman" panose="02020603050405020304" pitchFamily="18" charset="0"/>
              </a:rPr>
              <a:t>    </a:t>
            </a:r>
            <a:r>
              <a:rPr lang="en-US" altLang="zh-CN" sz="2400" b="1" dirty="0">
                <a:solidFill>
                  <a:srgbClr val="000080"/>
                </a:solidFill>
                <a:effectLst/>
                <a:latin typeface="等线" panose="02010600030101010101" pitchFamily="2" charset="-122"/>
                <a:cs typeface="Times New Roman" panose="02020603050405020304" pitchFamily="18" charset="0"/>
              </a:rPr>
              <a:t>private </a:t>
            </a:r>
            <a:r>
              <a:rPr lang="en-US" altLang="zh-CN" sz="2400" dirty="0" err="1">
                <a:solidFill>
                  <a:srgbClr val="000000"/>
                </a:solidFill>
                <a:effectLst/>
                <a:latin typeface="等线" panose="02010600030101010101" pitchFamily="2" charset="-122"/>
                <a:cs typeface="Times New Roman" panose="02020603050405020304" pitchFamily="18" charset="0"/>
              </a:rPr>
              <a:t>TextView</a:t>
            </a:r>
            <a:r>
              <a:rPr lang="en-US" altLang="zh-CN" sz="2400" dirty="0">
                <a:solidFill>
                  <a:srgbClr val="000000"/>
                </a:solidFill>
                <a:effectLst/>
                <a:latin typeface="等线" panose="02010600030101010101" pitchFamily="2" charset="-122"/>
                <a:cs typeface="Times New Roman" panose="02020603050405020304" pitchFamily="18" charset="0"/>
              </a:rPr>
              <a:t> </a:t>
            </a:r>
            <a:r>
              <a:rPr lang="en-US" altLang="zh-CN" sz="2400" b="1" dirty="0" err="1">
                <a:solidFill>
                  <a:srgbClr val="660E7A"/>
                </a:solidFill>
                <a:effectLst/>
                <a:latin typeface="等线" panose="02010600030101010101" pitchFamily="2" charset="-122"/>
                <a:cs typeface="Times New Roman" panose="02020603050405020304" pitchFamily="18" charset="0"/>
              </a:rPr>
              <a:t>mTitleField</a:t>
            </a:r>
            <a:r>
              <a:rPr lang="en-US" altLang="zh-CN" sz="2400" dirty="0">
                <a:solidFill>
                  <a:srgbClr val="000000"/>
                </a:solidFill>
                <a:effectLst/>
                <a:latin typeface="等线" panose="02010600030101010101" pitchFamily="2" charset="-122"/>
                <a:cs typeface="Times New Roman" panose="02020603050405020304" pitchFamily="18" charset="0"/>
              </a:rPr>
              <a:t>;</a:t>
            </a:r>
            <a:br>
              <a:rPr lang="en-US" altLang="zh-CN" sz="2400" dirty="0">
                <a:solidFill>
                  <a:srgbClr val="000000"/>
                </a:solidFill>
                <a:effectLst/>
                <a:latin typeface="等线" panose="02010600030101010101" pitchFamily="2" charset="-122"/>
                <a:cs typeface="Times New Roman" panose="02020603050405020304" pitchFamily="18" charset="0"/>
              </a:rPr>
            </a:br>
            <a:br>
              <a:rPr lang="en-US" altLang="zh-CN" sz="2400" dirty="0">
                <a:solidFill>
                  <a:srgbClr val="000000"/>
                </a:solidFill>
                <a:effectLst/>
                <a:latin typeface="等线" panose="02010600030101010101" pitchFamily="2" charset="-122"/>
                <a:cs typeface="Times New Roman" panose="02020603050405020304" pitchFamily="18" charset="0"/>
              </a:rPr>
            </a:br>
            <a:r>
              <a:rPr lang="en-US" altLang="zh-CN" sz="2400" dirty="0">
                <a:solidFill>
                  <a:srgbClr val="000000"/>
                </a:solidFill>
                <a:effectLst/>
                <a:latin typeface="等线" panose="02010600030101010101" pitchFamily="2" charset="-122"/>
                <a:cs typeface="Times New Roman" panose="02020603050405020304" pitchFamily="18" charset="0"/>
              </a:rPr>
              <a:t>    </a:t>
            </a:r>
            <a:r>
              <a:rPr lang="en-US" altLang="zh-CN" sz="2400" b="1" dirty="0">
                <a:solidFill>
                  <a:srgbClr val="000080"/>
                </a:solidFill>
                <a:effectLst/>
                <a:latin typeface="等线" panose="02010600030101010101" pitchFamily="2" charset="-122"/>
                <a:cs typeface="Times New Roman" panose="02020603050405020304" pitchFamily="18" charset="0"/>
              </a:rPr>
              <a:t>public static </a:t>
            </a:r>
            <a:r>
              <a:rPr lang="en-US" altLang="zh-CN" sz="2400" dirty="0" err="1">
                <a:solidFill>
                  <a:srgbClr val="000000"/>
                </a:solidFill>
                <a:effectLst/>
                <a:latin typeface="等线" panose="02010600030101010101" pitchFamily="2" charset="-122"/>
                <a:cs typeface="Times New Roman" panose="02020603050405020304" pitchFamily="18" charset="0"/>
              </a:rPr>
              <a:t>NewsChannelFragment</a:t>
            </a:r>
            <a:r>
              <a:rPr lang="en-US" altLang="zh-CN" sz="2400" dirty="0">
                <a:solidFill>
                  <a:srgbClr val="000000"/>
                </a:solidFill>
                <a:effectLst/>
                <a:latin typeface="等线" panose="02010600030101010101" pitchFamily="2" charset="-122"/>
                <a:cs typeface="Times New Roman" panose="02020603050405020304" pitchFamily="18" charset="0"/>
              </a:rPr>
              <a:t> </a:t>
            </a:r>
            <a:r>
              <a:rPr lang="en-US" altLang="zh-CN" sz="2400" dirty="0" err="1">
                <a:solidFill>
                  <a:srgbClr val="000000"/>
                </a:solidFill>
                <a:effectLst/>
                <a:latin typeface="等线" panose="02010600030101010101" pitchFamily="2" charset="-122"/>
                <a:cs typeface="Times New Roman" panose="02020603050405020304" pitchFamily="18" charset="0"/>
              </a:rPr>
              <a:t>newInstance</a:t>
            </a:r>
            <a:r>
              <a:rPr lang="en-US" altLang="zh-CN" sz="2400" dirty="0">
                <a:solidFill>
                  <a:srgbClr val="000000"/>
                </a:solidFill>
                <a:effectLst/>
                <a:latin typeface="等线" panose="02010600030101010101" pitchFamily="2" charset="-122"/>
                <a:cs typeface="Times New Roman" panose="02020603050405020304" pitchFamily="18" charset="0"/>
              </a:rPr>
              <a:t>(String </a:t>
            </a:r>
            <a:r>
              <a:rPr lang="en-US" altLang="zh-CN" sz="2400" dirty="0" err="1">
                <a:solidFill>
                  <a:srgbClr val="000000"/>
                </a:solidFill>
                <a:effectLst/>
                <a:latin typeface="等线" panose="02010600030101010101" pitchFamily="2" charset="-122"/>
                <a:cs typeface="Times New Roman" panose="02020603050405020304" pitchFamily="18" charset="0"/>
              </a:rPr>
              <a:t>newsCategoryTitle</a:t>
            </a:r>
            <a:r>
              <a:rPr lang="en-US" altLang="zh-CN" sz="2400" dirty="0">
                <a:solidFill>
                  <a:srgbClr val="000000"/>
                </a:solidFill>
                <a:effectLst/>
                <a:latin typeface="等线" panose="02010600030101010101" pitchFamily="2" charset="-122"/>
                <a:cs typeface="Times New Roman" panose="02020603050405020304" pitchFamily="18" charset="0"/>
              </a:rPr>
              <a:t>) {</a:t>
            </a:r>
            <a:br>
              <a:rPr lang="en-US" altLang="zh-CN" sz="2400" dirty="0">
                <a:solidFill>
                  <a:srgbClr val="000000"/>
                </a:solidFill>
                <a:effectLst/>
                <a:latin typeface="等线" panose="02010600030101010101" pitchFamily="2" charset="-122"/>
                <a:cs typeface="Times New Roman" panose="02020603050405020304" pitchFamily="18" charset="0"/>
              </a:rPr>
            </a:br>
            <a:r>
              <a:rPr lang="en-US" altLang="zh-CN" sz="2400" dirty="0">
                <a:solidFill>
                  <a:srgbClr val="000000"/>
                </a:solidFill>
                <a:effectLst/>
                <a:latin typeface="等线" panose="02010600030101010101" pitchFamily="2" charset="-122"/>
                <a:cs typeface="Times New Roman" panose="02020603050405020304" pitchFamily="18" charset="0"/>
              </a:rPr>
              <a:t>        Bundle </a:t>
            </a:r>
            <a:r>
              <a:rPr lang="en-US" altLang="zh-CN" sz="2400" dirty="0" err="1">
                <a:solidFill>
                  <a:srgbClr val="000000"/>
                </a:solidFill>
                <a:effectLst/>
                <a:latin typeface="等线" panose="02010600030101010101" pitchFamily="2" charset="-122"/>
                <a:cs typeface="Times New Roman" panose="02020603050405020304" pitchFamily="18" charset="0"/>
              </a:rPr>
              <a:t>args</a:t>
            </a:r>
            <a:r>
              <a:rPr lang="en-US" altLang="zh-CN" sz="2400" dirty="0">
                <a:solidFill>
                  <a:srgbClr val="000000"/>
                </a:solidFill>
                <a:effectLst/>
                <a:latin typeface="等线" panose="02010600030101010101" pitchFamily="2" charset="-122"/>
                <a:cs typeface="Times New Roman" panose="02020603050405020304" pitchFamily="18" charset="0"/>
              </a:rPr>
              <a:t> = </a:t>
            </a:r>
            <a:r>
              <a:rPr lang="en-US" altLang="zh-CN" sz="2400" b="1" dirty="0">
                <a:solidFill>
                  <a:srgbClr val="000080"/>
                </a:solidFill>
                <a:effectLst/>
                <a:latin typeface="等线" panose="02010600030101010101" pitchFamily="2" charset="-122"/>
                <a:cs typeface="Times New Roman" panose="02020603050405020304" pitchFamily="18" charset="0"/>
              </a:rPr>
              <a:t>new </a:t>
            </a:r>
            <a:r>
              <a:rPr lang="en-US" altLang="zh-CN" sz="2400" dirty="0">
                <a:solidFill>
                  <a:srgbClr val="000000"/>
                </a:solidFill>
                <a:effectLst/>
                <a:latin typeface="等线" panose="02010600030101010101" pitchFamily="2" charset="-122"/>
                <a:cs typeface="Times New Roman" panose="02020603050405020304" pitchFamily="18" charset="0"/>
              </a:rPr>
              <a:t>Bundle();</a:t>
            </a:r>
            <a:br>
              <a:rPr lang="en-US" altLang="zh-CN" sz="2400" dirty="0">
                <a:solidFill>
                  <a:srgbClr val="000000"/>
                </a:solidFill>
                <a:effectLst/>
                <a:latin typeface="等线" panose="02010600030101010101" pitchFamily="2" charset="-122"/>
                <a:cs typeface="Times New Roman" panose="02020603050405020304" pitchFamily="18" charset="0"/>
              </a:rPr>
            </a:br>
            <a:r>
              <a:rPr lang="en-US" altLang="zh-CN" sz="2400" dirty="0">
                <a:solidFill>
                  <a:srgbClr val="000000"/>
                </a:solidFill>
                <a:effectLst/>
                <a:latin typeface="等线" panose="02010600030101010101" pitchFamily="2" charset="-122"/>
                <a:cs typeface="Times New Roman" panose="02020603050405020304" pitchFamily="18" charset="0"/>
              </a:rPr>
              <a:t>        </a:t>
            </a:r>
            <a:r>
              <a:rPr lang="en-US" altLang="zh-CN" sz="2400" dirty="0" err="1">
                <a:solidFill>
                  <a:srgbClr val="000000"/>
                </a:solidFill>
                <a:effectLst/>
                <a:latin typeface="等线" panose="02010600030101010101" pitchFamily="2" charset="-122"/>
                <a:cs typeface="Times New Roman" panose="02020603050405020304" pitchFamily="18" charset="0"/>
              </a:rPr>
              <a:t>args.putString</a:t>
            </a:r>
            <a:r>
              <a:rPr lang="en-US" altLang="zh-CN" sz="2400" dirty="0">
                <a:solidFill>
                  <a:srgbClr val="000000"/>
                </a:solidFill>
                <a:effectLst/>
                <a:latin typeface="等线" panose="02010600030101010101" pitchFamily="2" charset="-122"/>
                <a:cs typeface="Times New Roman" panose="02020603050405020304" pitchFamily="18" charset="0"/>
              </a:rPr>
              <a:t>(</a:t>
            </a:r>
            <a:r>
              <a:rPr lang="en-US" altLang="zh-CN" sz="2400" b="1" i="1" dirty="0">
                <a:solidFill>
                  <a:srgbClr val="660E7A"/>
                </a:solidFill>
                <a:effectLst/>
                <a:latin typeface="等线" panose="02010600030101010101" pitchFamily="2" charset="-122"/>
                <a:cs typeface="Times New Roman" panose="02020603050405020304" pitchFamily="18" charset="0"/>
              </a:rPr>
              <a:t>ARG_CATEGORY_TITLE</a:t>
            </a:r>
            <a:r>
              <a:rPr lang="en-US" altLang="zh-CN" sz="2400" dirty="0">
                <a:solidFill>
                  <a:srgbClr val="000000"/>
                </a:solidFill>
                <a:effectLst/>
                <a:latin typeface="等线" panose="02010600030101010101" pitchFamily="2" charset="-122"/>
                <a:cs typeface="Times New Roman" panose="02020603050405020304" pitchFamily="18" charset="0"/>
              </a:rPr>
              <a:t>, </a:t>
            </a:r>
            <a:r>
              <a:rPr lang="en-US" altLang="zh-CN" sz="2400" dirty="0" err="1">
                <a:solidFill>
                  <a:srgbClr val="000000"/>
                </a:solidFill>
                <a:effectLst/>
                <a:latin typeface="等线" panose="02010600030101010101" pitchFamily="2" charset="-122"/>
                <a:cs typeface="Times New Roman" panose="02020603050405020304" pitchFamily="18" charset="0"/>
              </a:rPr>
              <a:t>newsCategoryTitle</a:t>
            </a:r>
            <a:r>
              <a:rPr lang="en-US" altLang="zh-CN" sz="2400" dirty="0">
                <a:solidFill>
                  <a:srgbClr val="000000"/>
                </a:solidFill>
                <a:effectLst/>
                <a:latin typeface="等线" panose="02010600030101010101" pitchFamily="2" charset="-122"/>
                <a:cs typeface="Times New Roman" panose="02020603050405020304" pitchFamily="18" charset="0"/>
              </a:rPr>
              <a:t>);</a:t>
            </a:r>
            <a:br>
              <a:rPr lang="en-US" altLang="zh-CN" sz="2400" dirty="0">
                <a:solidFill>
                  <a:srgbClr val="000000"/>
                </a:solidFill>
                <a:effectLst/>
                <a:latin typeface="等线" panose="02010600030101010101" pitchFamily="2" charset="-122"/>
                <a:cs typeface="Times New Roman" panose="02020603050405020304" pitchFamily="18" charset="0"/>
              </a:rPr>
            </a:br>
            <a:br>
              <a:rPr lang="en-US" altLang="zh-CN" sz="2400" dirty="0">
                <a:solidFill>
                  <a:srgbClr val="000000"/>
                </a:solidFill>
                <a:effectLst/>
                <a:latin typeface="等线" panose="02010600030101010101" pitchFamily="2" charset="-122"/>
                <a:cs typeface="Times New Roman" panose="02020603050405020304" pitchFamily="18" charset="0"/>
              </a:rPr>
            </a:br>
            <a:r>
              <a:rPr lang="en-US" altLang="zh-CN" sz="2400" dirty="0">
                <a:solidFill>
                  <a:srgbClr val="000000"/>
                </a:solidFill>
                <a:effectLst/>
                <a:latin typeface="等线" panose="02010600030101010101" pitchFamily="2" charset="-122"/>
                <a:cs typeface="Times New Roman" panose="02020603050405020304" pitchFamily="18" charset="0"/>
              </a:rPr>
              <a:t>        </a:t>
            </a:r>
            <a:r>
              <a:rPr lang="en-US" altLang="zh-CN" sz="2400" dirty="0" err="1">
                <a:solidFill>
                  <a:srgbClr val="000000"/>
                </a:solidFill>
                <a:effectLst/>
                <a:latin typeface="等线" panose="02010600030101010101" pitchFamily="2" charset="-122"/>
                <a:cs typeface="Times New Roman" panose="02020603050405020304" pitchFamily="18" charset="0"/>
              </a:rPr>
              <a:t>NewsChannelFragment</a:t>
            </a:r>
            <a:r>
              <a:rPr lang="en-US" altLang="zh-CN" sz="2400" dirty="0">
                <a:solidFill>
                  <a:srgbClr val="000000"/>
                </a:solidFill>
                <a:effectLst/>
                <a:latin typeface="等线" panose="02010600030101010101" pitchFamily="2" charset="-122"/>
                <a:cs typeface="Times New Roman" panose="02020603050405020304" pitchFamily="18" charset="0"/>
              </a:rPr>
              <a:t> fragment = </a:t>
            </a:r>
            <a:r>
              <a:rPr lang="en-US" altLang="zh-CN" sz="2400" b="1" dirty="0">
                <a:solidFill>
                  <a:srgbClr val="000080"/>
                </a:solidFill>
                <a:effectLst/>
                <a:latin typeface="等线" panose="02010600030101010101" pitchFamily="2" charset="-122"/>
                <a:cs typeface="Times New Roman" panose="02020603050405020304" pitchFamily="18" charset="0"/>
              </a:rPr>
              <a:t>new </a:t>
            </a:r>
            <a:r>
              <a:rPr lang="en-US" altLang="zh-CN" sz="2400" dirty="0" err="1">
                <a:solidFill>
                  <a:srgbClr val="000000"/>
                </a:solidFill>
                <a:effectLst/>
                <a:latin typeface="等线" panose="02010600030101010101" pitchFamily="2" charset="-122"/>
                <a:cs typeface="Times New Roman" panose="02020603050405020304" pitchFamily="18" charset="0"/>
              </a:rPr>
              <a:t>NewsChannelFragment</a:t>
            </a:r>
            <a:r>
              <a:rPr lang="en-US" altLang="zh-CN" sz="2400" dirty="0">
                <a:solidFill>
                  <a:srgbClr val="000000"/>
                </a:solidFill>
                <a:effectLst/>
                <a:latin typeface="等线" panose="02010600030101010101" pitchFamily="2" charset="-122"/>
                <a:cs typeface="Times New Roman" panose="02020603050405020304" pitchFamily="18" charset="0"/>
              </a:rPr>
              <a:t>();</a:t>
            </a:r>
            <a:br>
              <a:rPr lang="en-US" altLang="zh-CN" sz="2400" dirty="0">
                <a:solidFill>
                  <a:srgbClr val="000000"/>
                </a:solidFill>
                <a:effectLst/>
                <a:latin typeface="等线" panose="02010600030101010101" pitchFamily="2" charset="-122"/>
                <a:cs typeface="Times New Roman" panose="02020603050405020304" pitchFamily="18" charset="0"/>
              </a:rPr>
            </a:br>
            <a:r>
              <a:rPr lang="en-US" altLang="zh-CN" sz="2400" dirty="0">
                <a:solidFill>
                  <a:srgbClr val="000000"/>
                </a:solidFill>
                <a:effectLst/>
                <a:latin typeface="等线" panose="02010600030101010101" pitchFamily="2" charset="-122"/>
                <a:cs typeface="Times New Roman" panose="02020603050405020304" pitchFamily="18" charset="0"/>
              </a:rPr>
              <a:t>        </a:t>
            </a:r>
            <a:r>
              <a:rPr lang="en-US" altLang="zh-CN" sz="2400" dirty="0" err="1">
                <a:solidFill>
                  <a:srgbClr val="000000"/>
                </a:solidFill>
                <a:effectLst/>
                <a:latin typeface="等线" panose="02010600030101010101" pitchFamily="2" charset="-122"/>
                <a:cs typeface="Times New Roman" panose="02020603050405020304" pitchFamily="18" charset="0"/>
              </a:rPr>
              <a:t>fragment.setArguments</a:t>
            </a:r>
            <a:r>
              <a:rPr lang="en-US" altLang="zh-CN" sz="2400" dirty="0">
                <a:solidFill>
                  <a:srgbClr val="000000"/>
                </a:solidFill>
                <a:effectLst/>
                <a:latin typeface="等线" panose="02010600030101010101" pitchFamily="2" charset="-122"/>
                <a:cs typeface="Times New Roman" panose="02020603050405020304" pitchFamily="18" charset="0"/>
              </a:rPr>
              <a:t>(</a:t>
            </a:r>
            <a:r>
              <a:rPr lang="en-US" altLang="zh-CN" sz="2400" dirty="0" err="1">
                <a:solidFill>
                  <a:srgbClr val="000000"/>
                </a:solidFill>
                <a:effectLst/>
                <a:latin typeface="等线" panose="02010600030101010101" pitchFamily="2" charset="-122"/>
                <a:cs typeface="Times New Roman" panose="02020603050405020304" pitchFamily="18" charset="0"/>
              </a:rPr>
              <a:t>args</a:t>
            </a:r>
            <a:r>
              <a:rPr lang="en-US" altLang="zh-CN" sz="2400" dirty="0">
                <a:solidFill>
                  <a:srgbClr val="000000"/>
                </a:solidFill>
                <a:effectLst/>
                <a:latin typeface="等线" panose="02010600030101010101" pitchFamily="2" charset="-122"/>
                <a:cs typeface="Times New Roman" panose="02020603050405020304" pitchFamily="18" charset="0"/>
              </a:rPr>
              <a:t>);</a:t>
            </a:r>
            <a:br>
              <a:rPr lang="en-US" altLang="zh-CN" sz="2400" dirty="0">
                <a:solidFill>
                  <a:srgbClr val="000000"/>
                </a:solidFill>
                <a:effectLst/>
                <a:latin typeface="等线" panose="02010600030101010101" pitchFamily="2" charset="-122"/>
                <a:cs typeface="Times New Roman" panose="02020603050405020304" pitchFamily="18" charset="0"/>
              </a:rPr>
            </a:br>
            <a:r>
              <a:rPr lang="en-US" altLang="zh-CN" sz="2400" dirty="0">
                <a:solidFill>
                  <a:srgbClr val="000000"/>
                </a:solidFill>
                <a:effectLst/>
                <a:latin typeface="等线" panose="02010600030101010101" pitchFamily="2" charset="-122"/>
                <a:cs typeface="Times New Roman" panose="02020603050405020304" pitchFamily="18" charset="0"/>
              </a:rPr>
              <a:t>        </a:t>
            </a:r>
            <a:r>
              <a:rPr lang="en-US" altLang="zh-CN" sz="2400" b="1" dirty="0">
                <a:solidFill>
                  <a:srgbClr val="000080"/>
                </a:solidFill>
                <a:effectLst/>
                <a:latin typeface="等线" panose="02010600030101010101" pitchFamily="2" charset="-122"/>
                <a:cs typeface="Times New Roman" panose="02020603050405020304" pitchFamily="18" charset="0"/>
              </a:rPr>
              <a:t>return </a:t>
            </a:r>
            <a:r>
              <a:rPr lang="en-US" altLang="zh-CN" sz="2400" dirty="0">
                <a:solidFill>
                  <a:srgbClr val="000000"/>
                </a:solidFill>
                <a:effectLst/>
                <a:latin typeface="等线" panose="02010600030101010101" pitchFamily="2" charset="-122"/>
                <a:cs typeface="Times New Roman" panose="02020603050405020304" pitchFamily="18" charset="0"/>
              </a:rPr>
              <a:t>fragment;</a:t>
            </a:r>
            <a:br>
              <a:rPr lang="en-US" altLang="zh-CN" sz="2400" dirty="0">
                <a:solidFill>
                  <a:srgbClr val="000000"/>
                </a:solidFill>
                <a:effectLst/>
                <a:latin typeface="等线" panose="02010600030101010101" pitchFamily="2" charset="-122"/>
                <a:cs typeface="Times New Roman" panose="02020603050405020304" pitchFamily="18" charset="0"/>
              </a:rPr>
            </a:br>
            <a:r>
              <a:rPr lang="en-US" altLang="zh-CN" sz="2400" dirty="0">
                <a:solidFill>
                  <a:srgbClr val="000000"/>
                </a:solidFill>
                <a:effectLst/>
                <a:latin typeface="等线" panose="02010600030101010101" pitchFamily="2" charset="-122"/>
                <a:cs typeface="Times New Roman" panose="02020603050405020304" pitchFamily="18" charset="0"/>
              </a:rPr>
              <a:t>    }</a:t>
            </a:r>
            <a:br>
              <a:rPr lang="en-US" altLang="zh-CN" sz="2400" dirty="0">
                <a:solidFill>
                  <a:srgbClr val="000000"/>
                </a:solidFill>
                <a:effectLst/>
                <a:latin typeface="等线" panose="02010600030101010101" pitchFamily="2" charset="-122"/>
                <a:cs typeface="Times New Roman" panose="02020603050405020304" pitchFamily="18" charset="0"/>
              </a:rPr>
            </a:br>
            <a:r>
              <a:rPr lang="en-US" altLang="zh-CN" sz="2400" dirty="0">
                <a:solidFill>
                  <a:srgbClr val="000000"/>
                </a:solidFill>
                <a:effectLst/>
                <a:latin typeface="等线" panose="02010600030101010101" pitchFamily="2" charset="-122"/>
                <a:cs typeface="Times New Roman" panose="02020603050405020304" pitchFamily="18" charset="0"/>
              </a:rPr>
              <a:t>    </a:t>
            </a:r>
            <a:r>
              <a:rPr lang="en-US" altLang="zh-CN" sz="2400" b="1" dirty="0">
                <a:solidFill>
                  <a:srgbClr val="000080"/>
                </a:solidFill>
                <a:effectLst/>
                <a:latin typeface="等线" panose="02010600030101010101" pitchFamily="2" charset="-122"/>
                <a:cs typeface="Times New Roman" panose="02020603050405020304" pitchFamily="18" charset="0"/>
              </a:rPr>
              <a:t>public </a:t>
            </a:r>
            <a:r>
              <a:rPr lang="en-US" altLang="zh-CN" sz="2400" dirty="0" err="1">
                <a:solidFill>
                  <a:srgbClr val="000000"/>
                </a:solidFill>
                <a:effectLst/>
                <a:latin typeface="等线" panose="02010600030101010101" pitchFamily="2" charset="-122"/>
                <a:cs typeface="Times New Roman" panose="02020603050405020304" pitchFamily="18" charset="0"/>
              </a:rPr>
              <a:t>NewsChannelFragment</a:t>
            </a:r>
            <a:r>
              <a:rPr lang="en-US" altLang="zh-CN" sz="2400" dirty="0">
                <a:solidFill>
                  <a:srgbClr val="000000"/>
                </a:solidFill>
                <a:effectLst/>
                <a:latin typeface="等线" panose="02010600030101010101" pitchFamily="2" charset="-122"/>
                <a:cs typeface="Times New Roman" panose="02020603050405020304" pitchFamily="18" charset="0"/>
              </a:rPr>
              <a:t>() {</a:t>
            </a:r>
            <a:br>
              <a:rPr lang="en-US" altLang="zh-CN" sz="2400" dirty="0">
                <a:solidFill>
                  <a:srgbClr val="000000"/>
                </a:solidFill>
                <a:effectLst/>
                <a:latin typeface="等线" panose="02010600030101010101" pitchFamily="2" charset="-122"/>
                <a:cs typeface="Times New Roman" panose="02020603050405020304" pitchFamily="18" charset="0"/>
              </a:rPr>
            </a:br>
            <a:r>
              <a:rPr lang="en-US" altLang="zh-CN" sz="2400" dirty="0">
                <a:solidFill>
                  <a:srgbClr val="000000"/>
                </a:solidFill>
                <a:effectLst/>
                <a:latin typeface="等线" panose="02010600030101010101" pitchFamily="2" charset="-122"/>
                <a:cs typeface="Times New Roman" panose="02020603050405020304" pitchFamily="18" charset="0"/>
              </a:rPr>
              <a:t>        </a:t>
            </a:r>
            <a:r>
              <a:rPr lang="en-US" altLang="zh-CN" sz="2400" i="1" dirty="0">
                <a:solidFill>
                  <a:srgbClr val="808080"/>
                </a:solidFill>
                <a:effectLst/>
                <a:latin typeface="等线" panose="02010600030101010101" pitchFamily="2" charset="-122"/>
                <a:cs typeface="Times New Roman" panose="02020603050405020304" pitchFamily="18" charset="0"/>
              </a:rPr>
              <a:t>// Required empty public constructor</a:t>
            </a:r>
            <a:br>
              <a:rPr lang="en-US" altLang="zh-CN" sz="2400" i="1" dirty="0">
                <a:solidFill>
                  <a:srgbClr val="808080"/>
                </a:solidFill>
                <a:effectLst/>
                <a:latin typeface="等线" panose="02010600030101010101" pitchFamily="2" charset="-122"/>
                <a:cs typeface="Times New Roman" panose="02020603050405020304" pitchFamily="18" charset="0"/>
              </a:rPr>
            </a:br>
            <a:r>
              <a:rPr lang="en-US" altLang="zh-CN" sz="2400" i="1" dirty="0">
                <a:solidFill>
                  <a:srgbClr val="808080"/>
                </a:solidFill>
                <a:effectLst/>
                <a:latin typeface="等线" panose="02010600030101010101" pitchFamily="2" charset="-122"/>
                <a:cs typeface="Times New Roman" panose="02020603050405020304" pitchFamily="18" charset="0"/>
              </a:rPr>
              <a:t>    </a:t>
            </a:r>
            <a:r>
              <a:rPr lang="en-US" altLang="zh-CN" sz="2400" dirty="0">
                <a:solidFill>
                  <a:srgbClr val="000000"/>
                </a:solidFill>
                <a:effectLst/>
                <a:latin typeface="等线" panose="02010600030101010101" pitchFamily="2" charset="-122"/>
                <a:cs typeface="Times New Roman" panose="02020603050405020304" pitchFamily="18" charset="0"/>
              </a:rPr>
              <a:t>}</a:t>
            </a:r>
            <a:br>
              <a:rPr lang="en-US" altLang="zh-CN" sz="2400" dirty="0">
                <a:solidFill>
                  <a:srgbClr val="000000"/>
                </a:solidFill>
                <a:effectLst/>
                <a:latin typeface="等线" panose="02010600030101010101" pitchFamily="2" charset="-122"/>
                <a:cs typeface="Times New Roman" panose="02020603050405020304" pitchFamily="18" charset="0"/>
              </a:rPr>
            </a:br>
            <a:endParaRPr lang="zh-CN" altLang="en-US" sz="2400" dirty="0"/>
          </a:p>
        </p:txBody>
      </p:sp>
      <p:sp>
        <p:nvSpPr>
          <p:cNvPr id="4" name="TextBox 4">
            <a:hlinkClick r:id="rId2" action="ppaction://hlinkfile"/>
            <a:extLst>
              <a:ext uri="{FF2B5EF4-FFF2-40B4-BE49-F238E27FC236}">
                <a16:creationId xmlns:a16="http://schemas.microsoft.com/office/drawing/2014/main" id="{3B31FE41-4FF1-4AEB-857C-83C8086B661B}"/>
              </a:ext>
            </a:extLst>
          </p:cNvPr>
          <p:cNvSpPr txBox="1"/>
          <p:nvPr/>
        </p:nvSpPr>
        <p:spPr>
          <a:xfrm>
            <a:off x="7424173" y="221441"/>
            <a:ext cx="4503681" cy="523220"/>
          </a:xfrm>
          <a:prstGeom prst="rect">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zh-CN" altLang="en-US" sz="2800" b="1" dirty="0">
                <a:solidFill>
                  <a:schemeClr val="bg1"/>
                </a:solidFill>
              </a:rPr>
              <a:t>NewsChannelFragment 类</a:t>
            </a:r>
            <a:endParaRPr lang="zh-CN" altLang="en-US" sz="2800" b="1" dirty="0">
              <a:solidFill>
                <a:schemeClr val="bg1"/>
              </a:solidFill>
              <a:latin typeface="+mn-ea"/>
            </a:endParaRPr>
          </a:p>
        </p:txBody>
      </p:sp>
      <p:sp>
        <p:nvSpPr>
          <p:cNvPr id="5" name="矩形 4">
            <a:extLst>
              <a:ext uri="{FF2B5EF4-FFF2-40B4-BE49-F238E27FC236}">
                <a16:creationId xmlns:a16="http://schemas.microsoft.com/office/drawing/2014/main" id="{BB234E5F-818F-4C86-882B-953E543D4ACD}"/>
              </a:ext>
            </a:extLst>
          </p:cNvPr>
          <p:cNvSpPr/>
          <p:nvPr/>
        </p:nvSpPr>
        <p:spPr>
          <a:xfrm>
            <a:off x="5276830" y="2447176"/>
            <a:ext cx="5112568" cy="396000"/>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13310A6-EF61-4DFA-A082-95523F4CBAFA}"/>
              </a:ext>
            </a:extLst>
          </p:cNvPr>
          <p:cNvSpPr/>
          <p:nvPr/>
        </p:nvSpPr>
        <p:spPr>
          <a:xfrm>
            <a:off x="1990750" y="4279877"/>
            <a:ext cx="2736304" cy="396000"/>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61598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DA8F6C-0F57-405E-9025-5071171FB1EA}"/>
              </a:ext>
            </a:extLst>
          </p:cNvPr>
          <p:cNvSpPr>
            <a:spLocks noChangeArrowheads="1"/>
          </p:cNvSpPr>
          <p:nvPr/>
        </p:nvSpPr>
        <p:spPr bwMode="auto">
          <a:xfrm>
            <a:off x="-8002" y="-148903"/>
            <a:ext cx="12071870" cy="71558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200" b="0" i="0" u="none" strike="noStrike" cap="none" normalizeH="0" baseline="0" dirty="0">
                <a:ln>
                  <a:noFill/>
                </a:ln>
                <a:solidFill>
                  <a:srgbClr val="808000"/>
                </a:solidFill>
                <a:effectLst/>
                <a:latin typeface="Arial Unicode MS"/>
                <a:cs typeface="宋体" panose="02010600030101010101" pitchFamily="2" charset="-122"/>
              </a:rPr>
              <a:t>@Override</a:t>
            </a:r>
            <a:br>
              <a:rPr kumimoji="0" lang="en-US" altLang="zh-CN" sz="2200" b="0" i="0" u="none" strike="noStrike" cap="none" normalizeH="0" baseline="0" dirty="0">
                <a:ln>
                  <a:noFill/>
                </a:ln>
                <a:solidFill>
                  <a:srgbClr val="808000"/>
                </a:solidFill>
                <a:effectLst/>
                <a:latin typeface="Arial Unicode MS"/>
                <a:cs typeface="宋体" panose="02010600030101010101" pitchFamily="2" charset="-122"/>
              </a:rPr>
            </a:br>
            <a:r>
              <a:rPr kumimoji="0" lang="en-US" altLang="zh-CN" sz="2200" b="0" i="0" u="none" strike="noStrike" cap="none" normalizeH="0" baseline="0" dirty="0">
                <a:ln>
                  <a:noFill/>
                </a:ln>
                <a:solidFill>
                  <a:srgbClr val="808000"/>
                </a:solidFill>
                <a:effectLst/>
                <a:latin typeface="Arial Unicode MS"/>
                <a:cs typeface="宋体" panose="02010600030101010101" pitchFamily="2" charset="-122"/>
              </a:rPr>
              <a:t>    </a:t>
            </a:r>
            <a:r>
              <a:rPr kumimoji="0" lang="en-US" altLang="zh-CN" sz="2200" b="1" i="0" u="none" strike="noStrike" cap="none" normalizeH="0" baseline="0" dirty="0">
                <a:ln>
                  <a:noFill/>
                </a:ln>
                <a:solidFill>
                  <a:srgbClr val="000080"/>
                </a:solidFill>
                <a:effectLst/>
                <a:latin typeface="Arial Unicode MS"/>
                <a:cs typeface="宋体" panose="02010600030101010101" pitchFamily="2" charset="-122"/>
              </a:rPr>
              <a:t>public void </a:t>
            </a:r>
            <a:r>
              <a:rPr kumimoji="0" lang="en-US" altLang="zh-CN" sz="2200" b="0" i="0" u="none" strike="noStrike" cap="none" normalizeH="0" baseline="0" dirty="0" err="1">
                <a:ln>
                  <a:noFill/>
                </a:ln>
                <a:solidFill>
                  <a:srgbClr val="000000"/>
                </a:solidFill>
                <a:effectLst/>
                <a:latin typeface="Arial Unicode MS"/>
                <a:cs typeface="宋体" panose="02010600030101010101" pitchFamily="2" charset="-122"/>
              </a:rPr>
              <a:t>onCreate</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(Bundle </a:t>
            </a:r>
            <a:r>
              <a:rPr kumimoji="0" lang="en-US" altLang="zh-CN" sz="2200" b="0" i="0" u="none" strike="noStrike" cap="none" normalizeH="0" baseline="0" dirty="0" err="1">
                <a:ln>
                  <a:noFill/>
                </a:ln>
                <a:solidFill>
                  <a:srgbClr val="000000"/>
                </a:solidFill>
                <a:effectLst/>
                <a:latin typeface="Arial Unicode MS"/>
                <a:cs typeface="宋体" panose="02010600030101010101" pitchFamily="2" charset="-122"/>
              </a:rPr>
              <a:t>savedInstanceState</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a:t>
            </a:r>
            <a:b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200" b="1" i="0" u="none" strike="noStrike" cap="none" normalizeH="0" baseline="0" dirty="0" err="1">
                <a:ln>
                  <a:noFill/>
                </a:ln>
                <a:solidFill>
                  <a:srgbClr val="000080"/>
                </a:solidFill>
                <a:effectLst/>
                <a:latin typeface="Arial Unicode MS"/>
                <a:cs typeface="宋体" panose="02010600030101010101" pitchFamily="2" charset="-122"/>
              </a:rPr>
              <a:t>super</a:t>
            </a:r>
            <a:r>
              <a:rPr kumimoji="0" lang="en-US" altLang="zh-CN" sz="2200" b="0" i="0" u="none" strike="noStrike" cap="none" normalizeH="0" baseline="0" dirty="0" err="1">
                <a:ln>
                  <a:noFill/>
                </a:ln>
                <a:solidFill>
                  <a:srgbClr val="000000"/>
                </a:solidFill>
                <a:effectLst/>
                <a:latin typeface="Arial Unicode MS"/>
                <a:cs typeface="宋体" panose="02010600030101010101" pitchFamily="2" charset="-122"/>
              </a:rPr>
              <a:t>.onCreate</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200" b="0" i="0" u="none" strike="noStrike" cap="none" normalizeH="0" baseline="0" dirty="0" err="1">
                <a:ln>
                  <a:noFill/>
                </a:ln>
                <a:solidFill>
                  <a:srgbClr val="000000"/>
                </a:solidFill>
                <a:effectLst/>
                <a:latin typeface="Arial Unicode MS"/>
                <a:cs typeface="宋体" panose="02010600030101010101" pitchFamily="2" charset="-122"/>
              </a:rPr>
              <a:t>savedInstanceState</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200" b="1" i="0" u="none" strike="noStrike" cap="none" normalizeH="0" baseline="0" dirty="0">
                <a:ln>
                  <a:noFill/>
                </a:ln>
                <a:solidFill>
                  <a:srgbClr val="000080"/>
                </a:solidFill>
                <a:effectLst/>
                <a:latin typeface="Arial Unicode MS"/>
                <a:cs typeface="宋体" panose="02010600030101010101" pitchFamily="2" charset="-122"/>
              </a:rPr>
              <a:t>try </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200" b="1" i="0" u="none" strike="noStrike" cap="none" normalizeH="0" baseline="0" dirty="0" err="1">
                <a:ln>
                  <a:noFill/>
                </a:ln>
                <a:solidFill>
                  <a:srgbClr val="660E7A"/>
                </a:solidFill>
                <a:effectLst/>
                <a:latin typeface="Arial Unicode MS"/>
                <a:cs typeface="宋体" panose="02010600030101010101" pitchFamily="2" charset="-122"/>
              </a:rPr>
              <a:t>newsCategoryTitle</a:t>
            </a:r>
            <a:r>
              <a:rPr kumimoji="0" lang="en-US" altLang="zh-CN" sz="2200" b="1" i="0" u="none" strike="noStrike" cap="none" normalizeH="0" baseline="0" dirty="0">
                <a:ln>
                  <a:noFill/>
                </a:ln>
                <a:solidFill>
                  <a:srgbClr val="660E7A"/>
                </a:solidFill>
                <a:effectLst/>
                <a:latin typeface="Arial Unicode MS"/>
                <a:cs typeface="宋体" panose="02010600030101010101" pitchFamily="2" charset="-122"/>
              </a:rPr>
              <a:t> </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(String) </a:t>
            </a:r>
            <a:r>
              <a:rPr kumimoji="0" lang="en-US" altLang="zh-CN" sz="2200" b="0" i="0" u="none" strike="noStrike" cap="none" normalizeH="0" baseline="0" dirty="0" err="1">
                <a:ln>
                  <a:noFill/>
                </a:ln>
                <a:solidFill>
                  <a:srgbClr val="000000"/>
                </a:solidFill>
                <a:effectLst/>
                <a:latin typeface="Arial Unicode MS"/>
                <a:cs typeface="宋体" panose="02010600030101010101" pitchFamily="2" charset="-122"/>
              </a:rPr>
              <a:t>getArguments</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200" b="0" i="0" u="none" strike="noStrike" cap="none" normalizeH="0" baseline="0" dirty="0" err="1">
                <a:ln>
                  <a:noFill/>
                </a:ln>
                <a:solidFill>
                  <a:srgbClr val="000000"/>
                </a:solidFill>
                <a:effectLst/>
                <a:latin typeface="Arial Unicode MS"/>
                <a:cs typeface="宋体" panose="02010600030101010101" pitchFamily="2" charset="-122"/>
              </a:rPr>
              <a:t>getString</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200" b="1" i="1" u="none" strike="noStrike" cap="none" normalizeH="0" baseline="0" dirty="0">
                <a:ln>
                  <a:noFill/>
                </a:ln>
                <a:solidFill>
                  <a:srgbClr val="660E7A"/>
                </a:solidFill>
                <a:effectLst/>
                <a:latin typeface="Arial Unicode MS"/>
                <a:cs typeface="宋体" panose="02010600030101010101" pitchFamily="2" charset="-122"/>
              </a:rPr>
              <a:t>ARG_CATEGORY_TITLE</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200" b="1" i="0" u="none" strike="noStrike" cap="none" normalizeH="0" baseline="0" dirty="0">
                <a:ln>
                  <a:noFill/>
                </a:ln>
                <a:solidFill>
                  <a:srgbClr val="000080"/>
                </a:solidFill>
                <a:effectLst/>
                <a:latin typeface="Arial Unicode MS"/>
                <a:cs typeface="宋体" panose="02010600030101010101" pitchFamily="2" charset="-122"/>
              </a:rPr>
              <a:t>catch </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200" b="0" i="0" u="none" strike="noStrike" cap="none" normalizeH="0" baseline="0" dirty="0" err="1">
                <a:ln>
                  <a:noFill/>
                </a:ln>
                <a:solidFill>
                  <a:srgbClr val="000000"/>
                </a:solidFill>
                <a:effectLst/>
                <a:latin typeface="Arial Unicode MS"/>
                <a:cs typeface="宋体" panose="02010600030101010101" pitchFamily="2" charset="-122"/>
              </a:rPr>
              <a:t>java.lang.NullPointerException</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e)</a:t>
            </a:r>
            <a:b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a:t>
            </a:r>
            <a:b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200" b="0" i="0" u="none" strike="noStrike" cap="none" normalizeH="0" baseline="0" dirty="0" err="1">
                <a:ln>
                  <a:noFill/>
                </a:ln>
                <a:solidFill>
                  <a:srgbClr val="000000"/>
                </a:solidFill>
                <a:effectLst/>
                <a:latin typeface="Arial Unicode MS"/>
                <a:cs typeface="宋体" panose="02010600030101010101" pitchFamily="2" charset="-122"/>
              </a:rPr>
              <a:t>System.</a:t>
            </a:r>
            <a:r>
              <a:rPr kumimoji="0" lang="en-US" altLang="zh-CN" sz="2200" b="1" i="1" u="none" strike="noStrike" cap="none" normalizeH="0" baseline="0" dirty="0" err="1">
                <a:ln>
                  <a:noFill/>
                </a:ln>
                <a:solidFill>
                  <a:srgbClr val="660E7A"/>
                </a:solidFill>
                <a:effectLst/>
                <a:latin typeface="Arial Unicode MS"/>
                <a:cs typeface="宋体" panose="02010600030101010101" pitchFamily="2" charset="-122"/>
              </a:rPr>
              <a:t>out</a:t>
            </a:r>
            <a:r>
              <a:rPr kumimoji="0" lang="en-US" altLang="zh-CN" sz="2200" b="0" i="0" u="none" strike="noStrike" cap="none" normalizeH="0" baseline="0" dirty="0" err="1">
                <a:ln>
                  <a:noFill/>
                </a:ln>
                <a:solidFill>
                  <a:srgbClr val="000000"/>
                </a:solidFill>
                <a:effectLst/>
                <a:latin typeface="Arial Unicode MS"/>
                <a:cs typeface="宋体" panose="02010600030101010101" pitchFamily="2" charset="-122"/>
              </a:rPr>
              <a:t>.println</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200" b="1" i="0" u="none" strike="noStrike" cap="none" normalizeH="0" baseline="0" dirty="0">
                <a:ln>
                  <a:noFill/>
                </a:ln>
                <a:solidFill>
                  <a:srgbClr val="008000"/>
                </a:solidFill>
                <a:effectLst/>
                <a:latin typeface="Arial Unicode MS"/>
                <a:cs typeface="宋体" panose="02010600030101010101" pitchFamily="2" charset="-122"/>
              </a:rPr>
              <a:t>"Fragment </a:t>
            </a:r>
            <a:r>
              <a:rPr kumimoji="0" lang="en-US" altLang="zh-CN" sz="2200" b="1" i="0" u="none" strike="noStrike" cap="none" normalizeH="0" baseline="0" dirty="0" err="1">
                <a:ln>
                  <a:noFill/>
                </a:ln>
                <a:solidFill>
                  <a:srgbClr val="008000"/>
                </a:solidFill>
                <a:effectLst/>
                <a:latin typeface="Arial Unicode MS"/>
                <a:cs typeface="宋体" panose="02010600030101010101" pitchFamily="2" charset="-122"/>
              </a:rPr>
              <a:t>getArg</a:t>
            </a:r>
            <a:r>
              <a:rPr kumimoji="0" lang="en-US" altLang="zh-CN" sz="2200" b="1" i="0" u="none" strike="noStrike" cap="none" normalizeH="0" baseline="0" dirty="0">
                <a:ln>
                  <a:noFill/>
                </a:ln>
                <a:solidFill>
                  <a:srgbClr val="008000"/>
                </a:solidFill>
                <a:effectLst/>
                <a:latin typeface="Arial Unicode MS"/>
                <a:cs typeface="宋体" panose="02010600030101010101" pitchFamily="2" charset="-122"/>
              </a:rPr>
              <a:t> error!"</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a:t>
            </a:r>
            <a:b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a:t>
            </a:r>
            <a:b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200" b="0" i="0" u="none" strike="noStrike" cap="none" normalizeH="0" baseline="0" dirty="0">
                <a:ln>
                  <a:noFill/>
                </a:ln>
                <a:solidFill>
                  <a:srgbClr val="808000"/>
                </a:solidFill>
                <a:effectLst/>
                <a:latin typeface="Arial Unicode MS"/>
                <a:cs typeface="宋体" panose="02010600030101010101" pitchFamily="2" charset="-122"/>
              </a:rPr>
              <a:t>@Override</a:t>
            </a:r>
            <a:br>
              <a:rPr kumimoji="0" lang="en-US" altLang="zh-CN" sz="2200" b="0" i="0" u="none" strike="noStrike" cap="none" normalizeH="0" baseline="0" dirty="0">
                <a:ln>
                  <a:noFill/>
                </a:ln>
                <a:solidFill>
                  <a:srgbClr val="808000"/>
                </a:solidFill>
                <a:effectLst/>
                <a:latin typeface="Arial Unicode MS"/>
                <a:cs typeface="宋体" panose="02010600030101010101" pitchFamily="2" charset="-122"/>
              </a:rPr>
            </a:br>
            <a:r>
              <a:rPr kumimoji="0" lang="en-US" altLang="zh-CN" sz="2200" b="0" i="0" u="none" strike="noStrike" cap="none" normalizeH="0" baseline="0" dirty="0">
                <a:ln>
                  <a:noFill/>
                </a:ln>
                <a:solidFill>
                  <a:srgbClr val="808000"/>
                </a:solidFill>
                <a:effectLst/>
                <a:latin typeface="Arial Unicode MS"/>
                <a:cs typeface="宋体" panose="02010600030101010101" pitchFamily="2" charset="-122"/>
              </a:rPr>
              <a:t>    </a:t>
            </a:r>
            <a:r>
              <a:rPr kumimoji="0" lang="en-US" altLang="zh-CN" sz="2200" b="1" i="0" u="none" strike="noStrike" cap="none" normalizeH="0" baseline="0" dirty="0">
                <a:ln>
                  <a:noFill/>
                </a:ln>
                <a:solidFill>
                  <a:srgbClr val="000080"/>
                </a:solidFill>
                <a:effectLst/>
                <a:latin typeface="Arial Unicode MS"/>
                <a:cs typeface="宋体" panose="02010600030101010101" pitchFamily="2" charset="-122"/>
              </a:rPr>
              <a:t>public </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View </a:t>
            </a:r>
            <a:r>
              <a:rPr kumimoji="0" lang="en-US" altLang="zh-CN" sz="2200" b="0" i="0" u="none" strike="noStrike" cap="none" normalizeH="0" baseline="0" dirty="0" err="1">
                <a:ln>
                  <a:noFill/>
                </a:ln>
                <a:solidFill>
                  <a:srgbClr val="000000"/>
                </a:solidFill>
                <a:effectLst/>
                <a:latin typeface="Arial Unicode MS"/>
                <a:cs typeface="宋体" panose="02010600030101010101" pitchFamily="2" charset="-122"/>
              </a:rPr>
              <a:t>onCreateView</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200" b="0" i="0" u="none" strike="noStrike" cap="none" normalizeH="0" baseline="0" dirty="0" err="1">
                <a:ln>
                  <a:noFill/>
                </a:ln>
                <a:solidFill>
                  <a:srgbClr val="000000"/>
                </a:solidFill>
                <a:effectLst/>
                <a:latin typeface="Arial Unicode MS"/>
                <a:cs typeface="宋体" panose="02010600030101010101" pitchFamily="2" charset="-122"/>
              </a:rPr>
              <a:t>LayoutInflater</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inflater, </a:t>
            </a:r>
            <a:r>
              <a:rPr kumimoji="0" lang="en-US" altLang="zh-CN" sz="2200" b="0" i="0" u="none" strike="noStrike" cap="none" normalizeH="0" baseline="0" dirty="0" err="1">
                <a:ln>
                  <a:noFill/>
                </a:ln>
                <a:solidFill>
                  <a:srgbClr val="000000"/>
                </a:solidFill>
                <a:effectLst/>
                <a:latin typeface="Arial Unicode MS"/>
                <a:cs typeface="宋体" panose="02010600030101010101" pitchFamily="2" charset="-122"/>
              </a:rPr>
              <a:t>ViewGroup</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container,</a:t>
            </a:r>
            <a:b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Bundle </a:t>
            </a:r>
            <a:r>
              <a:rPr kumimoji="0" lang="en-US" altLang="zh-CN" sz="2200" b="0" i="0" u="none" strike="noStrike" cap="none" normalizeH="0" baseline="0" dirty="0" err="1">
                <a:ln>
                  <a:noFill/>
                </a:ln>
                <a:solidFill>
                  <a:srgbClr val="000000"/>
                </a:solidFill>
                <a:effectLst/>
                <a:latin typeface="Arial Unicode MS"/>
                <a:cs typeface="宋体" panose="02010600030101010101" pitchFamily="2" charset="-122"/>
              </a:rPr>
              <a:t>savedInstanceState</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a:t>
            </a:r>
            <a:b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200" b="0" i="1" u="none" strike="noStrike" cap="none" normalizeH="0" baseline="0" dirty="0">
                <a:ln>
                  <a:noFill/>
                </a:ln>
                <a:solidFill>
                  <a:srgbClr val="808080"/>
                </a:solidFill>
                <a:effectLst/>
                <a:latin typeface="Arial Unicode MS"/>
                <a:cs typeface="宋体" panose="02010600030101010101" pitchFamily="2" charset="-122"/>
              </a:rPr>
              <a:t>// Inflate the layout for this fragment</a:t>
            </a:r>
            <a:br>
              <a:rPr kumimoji="0" lang="en-US" altLang="zh-CN" sz="2200" b="0" i="1" u="none" strike="noStrike" cap="none" normalizeH="0" baseline="0" dirty="0">
                <a:ln>
                  <a:noFill/>
                </a:ln>
                <a:solidFill>
                  <a:srgbClr val="808080"/>
                </a:solidFill>
                <a:effectLst/>
                <a:latin typeface="Arial Unicode MS"/>
                <a:cs typeface="宋体" panose="02010600030101010101" pitchFamily="2" charset="-122"/>
              </a:rPr>
            </a:br>
            <a:r>
              <a:rPr kumimoji="0" lang="en-US" altLang="zh-CN" sz="2200" b="0" i="1" u="none" strike="noStrike" cap="none" normalizeH="0" baseline="0" dirty="0">
                <a:ln>
                  <a:noFill/>
                </a:ln>
                <a:solidFill>
                  <a:srgbClr val="808080"/>
                </a:solidFill>
                <a:effectLst/>
                <a:latin typeface="Arial Unicode MS"/>
                <a:cs typeface="宋体" panose="02010600030101010101" pitchFamily="2" charset="-122"/>
              </a:rPr>
              <a:t>        </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View </a:t>
            </a:r>
            <a:r>
              <a:rPr kumimoji="0" lang="en-US" altLang="zh-CN" sz="2200" b="0" i="0" u="none" strike="noStrike" cap="none" normalizeH="0" baseline="0" dirty="0" err="1">
                <a:ln>
                  <a:noFill/>
                </a:ln>
                <a:solidFill>
                  <a:srgbClr val="000000"/>
                </a:solidFill>
                <a:effectLst/>
                <a:latin typeface="Arial Unicode MS"/>
                <a:cs typeface="宋体" panose="02010600030101010101" pitchFamily="2" charset="-122"/>
              </a:rPr>
              <a:t>view</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 </a:t>
            </a:r>
            <a:r>
              <a:rPr kumimoji="0" lang="en-US" altLang="zh-CN" sz="2200" b="0" i="0" u="none" strike="noStrike" cap="none" normalizeH="0" baseline="0" dirty="0" err="1">
                <a:ln>
                  <a:noFill/>
                </a:ln>
                <a:solidFill>
                  <a:srgbClr val="000000"/>
                </a:solidFill>
                <a:effectLst/>
                <a:latin typeface="Arial Unicode MS"/>
                <a:cs typeface="宋体" panose="02010600030101010101" pitchFamily="2" charset="-122"/>
              </a:rPr>
              <a:t>inflater.inflate</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200" b="0" i="0" u="none" strike="noStrike" cap="none" normalizeH="0" baseline="0" dirty="0" err="1">
                <a:ln>
                  <a:noFill/>
                </a:ln>
                <a:solidFill>
                  <a:srgbClr val="000000"/>
                </a:solidFill>
                <a:effectLst/>
                <a:latin typeface="Arial Unicode MS"/>
                <a:cs typeface="宋体" panose="02010600030101010101" pitchFamily="2" charset="-122"/>
              </a:rPr>
              <a:t>R.layout.</a:t>
            </a:r>
            <a:r>
              <a:rPr kumimoji="0" lang="en-US" altLang="zh-CN" sz="2200" b="1" i="1" u="none" strike="noStrike" cap="none" normalizeH="0" baseline="0" dirty="0" err="1">
                <a:ln>
                  <a:noFill/>
                </a:ln>
                <a:solidFill>
                  <a:srgbClr val="660E7A"/>
                </a:solidFill>
                <a:effectLst/>
                <a:latin typeface="Arial Unicode MS"/>
                <a:cs typeface="宋体" panose="02010600030101010101" pitchFamily="2" charset="-122"/>
              </a:rPr>
              <a:t>fragment_news_channel</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container, </a:t>
            </a:r>
            <a:r>
              <a:rPr kumimoji="0" lang="en-US" altLang="zh-CN" sz="2200" b="1" i="0" u="none" strike="noStrike" cap="none" normalizeH="0" baseline="0" dirty="0">
                <a:ln>
                  <a:noFill/>
                </a:ln>
                <a:solidFill>
                  <a:srgbClr val="000080"/>
                </a:solidFill>
                <a:effectLst/>
                <a:latin typeface="Arial Unicode MS"/>
                <a:cs typeface="宋体" panose="02010600030101010101" pitchFamily="2" charset="-122"/>
              </a:rPr>
              <a:t>false</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br>
            <a:b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200" b="1" i="0" u="none" strike="noStrike" cap="none" normalizeH="0" baseline="0" dirty="0" err="1">
                <a:ln>
                  <a:noFill/>
                </a:ln>
                <a:solidFill>
                  <a:srgbClr val="660E7A"/>
                </a:solidFill>
                <a:effectLst/>
                <a:latin typeface="Arial Unicode MS"/>
                <a:cs typeface="宋体" panose="02010600030101010101" pitchFamily="2" charset="-122"/>
              </a:rPr>
              <a:t>mTitleField</a:t>
            </a:r>
            <a:r>
              <a:rPr kumimoji="0" lang="en-US" altLang="zh-CN" sz="2200" b="1" i="0" u="none" strike="noStrike" cap="none" normalizeH="0" baseline="0" dirty="0">
                <a:ln>
                  <a:noFill/>
                </a:ln>
                <a:solidFill>
                  <a:srgbClr val="660E7A"/>
                </a:solidFill>
                <a:effectLst/>
                <a:latin typeface="Arial Unicode MS"/>
                <a:cs typeface="宋体" panose="02010600030101010101" pitchFamily="2" charset="-122"/>
              </a:rPr>
              <a:t> </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200" b="0" i="0" u="none" strike="noStrike" cap="none" normalizeH="0" baseline="0" dirty="0" err="1">
                <a:ln>
                  <a:noFill/>
                </a:ln>
                <a:solidFill>
                  <a:srgbClr val="000000"/>
                </a:solidFill>
                <a:effectLst/>
                <a:latin typeface="Arial Unicode MS"/>
                <a:cs typeface="宋体" panose="02010600030101010101" pitchFamily="2" charset="-122"/>
              </a:rPr>
              <a:t>TextView</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200" b="0" i="0" u="none" strike="noStrike" cap="none" normalizeH="0" baseline="0" dirty="0" err="1">
                <a:ln>
                  <a:noFill/>
                </a:ln>
                <a:solidFill>
                  <a:srgbClr val="000000"/>
                </a:solidFill>
                <a:effectLst/>
                <a:latin typeface="Arial Unicode MS"/>
                <a:cs typeface="宋体" panose="02010600030101010101" pitchFamily="2" charset="-122"/>
              </a:rPr>
              <a:t>view.findViewById</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200" b="0" i="0" u="none" strike="noStrike" cap="none" normalizeH="0" baseline="0" dirty="0" err="1">
                <a:ln>
                  <a:noFill/>
                </a:ln>
                <a:solidFill>
                  <a:srgbClr val="000000"/>
                </a:solidFill>
                <a:effectLst/>
                <a:latin typeface="Arial Unicode MS"/>
                <a:cs typeface="宋体" panose="02010600030101010101" pitchFamily="2" charset="-122"/>
              </a:rPr>
              <a:t>R.id.</a:t>
            </a:r>
            <a:r>
              <a:rPr kumimoji="0" lang="en-US" altLang="zh-CN" sz="2200" b="1" i="1" u="none" strike="noStrike" cap="none" normalizeH="0" baseline="0" dirty="0" err="1">
                <a:ln>
                  <a:noFill/>
                </a:ln>
                <a:solidFill>
                  <a:srgbClr val="660E7A"/>
                </a:solidFill>
                <a:effectLst/>
                <a:latin typeface="Arial Unicode MS"/>
                <a:cs typeface="宋体" panose="02010600030101010101" pitchFamily="2" charset="-122"/>
              </a:rPr>
              <a:t>newsCategoryTitle</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200" b="1" i="0" u="none" strike="noStrike" cap="none" normalizeH="0" baseline="0" dirty="0" err="1">
                <a:ln>
                  <a:noFill/>
                </a:ln>
                <a:solidFill>
                  <a:srgbClr val="660E7A"/>
                </a:solidFill>
                <a:effectLst/>
                <a:latin typeface="Arial Unicode MS"/>
                <a:cs typeface="宋体" panose="02010600030101010101" pitchFamily="2" charset="-122"/>
              </a:rPr>
              <a:t>mTitleField</a:t>
            </a:r>
            <a:r>
              <a:rPr kumimoji="0" lang="en-US" altLang="zh-CN" sz="2200" b="0" i="0" u="none" strike="noStrike" cap="none" normalizeH="0" baseline="0" dirty="0" err="1">
                <a:ln>
                  <a:noFill/>
                </a:ln>
                <a:solidFill>
                  <a:srgbClr val="000000"/>
                </a:solidFill>
                <a:effectLst/>
                <a:latin typeface="Arial Unicode MS"/>
                <a:cs typeface="宋体" panose="02010600030101010101" pitchFamily="2" charset="-122"/>
              </a:rPr>
              <a:t>.setText</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200" b="1" i="0" u="none" strike="noStrike" cap="none" normalizeH="0" baseline="0" dirty="0" err="1">
                <a:ln>
                  <a:noFill/>
                </a:ln>
                <a:solidFill>
                  <a:srgbClr val="660E7A"/>
                </a:solidFill>
                <a:effectLst/>
                <a:latin typeface="Arial Unicode MS"/>
                <a:cs typeface="宋体" panose="02010600030101010101" pitchFamily="2" charset="-122"/>
              </a:rPr>
              <a:t>newsCategoryTitle</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200" b="1" i="0" u="none" strike="noStrike" cap="none" normalizeH="0" baseline="0" dirty="0">
                <a:ln>
                  <a:noFill/>
                </a:ln>
                <a:solidFill>
                  <a:srgbClr val="000080"/>
                </a:solidFill>
                <a:effectLst/>
                <a:latin typeface="Arial Unicode MS"/>
                <a:cs typeface="宋体" panose="02010600030101010101" pitchFamily="2" charset="-122"/>
              </a:rPr>
              <a:t>return </a:t>
            </a: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view;</a:t>
            </a:r>
            <a:b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200" b="0" i="0" u="none" strike="noStrike" cap="none" normalizeH="0" baseline="0" dirty="0">
                <a:ln>
                  <a:noFill/>
                </a:ln>
                <a:solidFill>
                  <a:srgbClr val="000000"/>
                </a:solidFill>
                <a:effectLst/>
                <a:latin typeface="Arial Unicode MS"/>
                <a:cs typeface="宋体" panose="02010600030101010101" pitchFamily="2" charset="-122"/>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sz="2200" b="0" i="0" u="none" strike="noStrike" cap="none" normalizeH="0" baseline="0" dirty="0">
                <a:ln>
                  <a:noFill/>
                </a:ln>
                <a:solidFill>
                  <a:schemeClr val="tx1"/>
                </a:solidFill>
                <a:effectLst/>
              </a:rPr>
              <a:t> </a:t>
            </a:r>
            <a:endParaRPr kumimoji="0" lang="en-US" altLang="zh-CN" sz="2200" b="0" i="0" u="none" strike="noStrike" cap="none" normalizeH="0" baseline="0" dirty="0">
              <a:ln>
                <a:noFill/>
              </a:ln>
              <a:solidFill>
                <a:schemeClr val="tx1"/>
              </a:solidFill>
              <a:effectLst/>
              <a:latin typeface="Arial" panose="020B0604020202020204" pitchFamily="34" charset="0"/>
            </a:endParaRPr>
          </a:p>
        </p:txBody>
      </p:sp>
      <p:sp>
        <p:nvSpPr>
          <p:cNvPr id="7" name="TextBox 4">
            <a:hlinkClick r:id="rId2" action="ppaction://hlinkfile"/>
            <a:extLst>
              <a:ext uri="{FF2B5EF4-FFF2-40B4-BE49-F238E27FC236}">
                <a16:creationId xmlns:a16="http://schemas.microsoft.com/office/drawing/2014/main" id="{3746BBD3-7C43-4251-BB73-B8A003B8603E}"/>
              </a:ext>
            </a:extLst>
          </p:cNvPr>
          <p:cNvSpPr txBox="1"/>
          <p:nvPr/>
        </p:nvSpPr>
        <p:spPr>
          <a:xfrm>
            <a:off x="7424173" y="221441"/>
            <a:ext cx="4503681" cy="523220"/>
          </a:xfrm>
          <a:prstGeom prst="rect">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zh-CN" altLang="en-US" sz="2800" b="1" dirty="0">
                <a:solidFill>
                  <a:schemeClr val="bg1"/>
                </a:solidFill>
              </a:rPr>
              <a:t>NewsChannelFragment 类</a:t>
            </a:r>
            <a:endParaRPr lang="zh-CN" altLang="en-US" sz="2800" b="1" dirty="0">
              <a:solidFill>
                <a:schemeClr val="bg1"/>
              </a:solidFill>
              <a:latin typeface="+mn-ea"/>
            </a:endParaRPr>
          </a:p>
        </p:txBody>
      </p:sp>
      <p:sp>
        <p:nvSpPr>
          <p:cNvPr id="8" name="矩形 7">
            <a:extLst>
              <a:ext uri="{FF2B5EF4-FFF2-40B4-BE49-F238E27FC236}">
                <a16:creationId xmlns:a16="http://schemas.microsoft.com/office/drawing/2014/main" id="{87427EB5-4F25-4840-8DA0-5D95DAA80106}"/>
              </a:ext>
            </a:extLst>
          </p:cNvPr>
          <p:cNvSpPr/>
          <p:nvPr/>
        </p:nvSpPr>
        <p:spPr>
          <a:xfrm>
            <a:off x="4727054" y="1268760"/>
            <a:ext cx="2016224" cy="396000"/>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44200545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BEEAC2-8149-499E-A040-3B0EAFE93708}"/>
              </a:ext>
            </a:extLst>
          </p:cNvPr>
          <p:cNvSpPr>
            <a:spLocks noGrp="1"/>
          </p:cNvSpPr>
          <p:nvPr>
            <p:ph type="title"/>
          </p:nvPr>
        </p:nvSpPr>
        <p:spPr/>
        <p:txBody>
          <a:bodyPr>
            <a:normAutofit/>
          </a:bodyPr>
          <a:lstStyle/>
          <a:p>
            <a:r>
              <a:rPr lang="zh-CN" altLang="en-US" dirty="0"/>
              <a:t>思考：</a:t>
            </a:r>
          </a:p>
        </p:txBody>
      </p:sp>
      <p:sp>
        <p:nvSpPr>
          <p:cNvPr id="3" name="内容占位符 2">
            <a:extLst>
              <a:ext uri="{FF2B5EF4-FFF2-40B4-BE49-F238E27FC236}">
                <a16:creationId xmlns:a16="http://schemas.microsoft.com/office/drawing/2014/main" id="{08BEACC8-8C62-4DD6-8815-D1C3BDBCD57A}"/>
              </a:ext>
            </a:extLst>
          </p:cNvPr>
          <p:cNvSpPr>
            <a:spLocks noGrp="1"/>
          </p:cNvSpPr>
          <p:nvPr>
            <p:ph idx="1"/>
          </p:nvPr>
        </p:nvSpPr>
        <p:spPr/>
        <p:txBody>
          <a:bodyPr/>
          <a:lstStyle/>
          <a:p>
            <a:pPr>
              <a:lnSpc>
                <a:spcPct val="150000"/>
              </a:lnSpc>
            </a:pPr>
            <a:r>
              <a:rPr lang="zh-CN" altLang="en-US" b="1" i="0" dirty="0">
                <a:solidFill>
                  <a:srgbClr val="404040"/>
                </a:solidFill>
                <a:effectLst/>
                <a:latin typeface="-apple-system"/>
              </a:rPr>
              <a:t>为什么要用</a:t>
            </a:r>
            <a:r>
              <a:rPr lang="en-US" altLang="zh-CN" b="1" i="0" dirty="0" err="1">
                <a:solidFill>
                  <a:srgbClr val="404040"/>
                </a:solidFill>
                <a:effectLst/>
                <a:latin typeface="-apple-system"/>
              </a:rPr>
              <a:t>newInstance</a:t>
            </a:r>
            <a:r>
              <a:rPr lang="zh-CN" altLang="en-US" b="1" i="0" dirty="0">
                <a:solidFill>
                  <a:srgbClr val="404040"/>
                </a:solidFill>
                <a:effectLst/>
                <a:latin typeface="-apple-system"/>
              </a:rPr>
              <a:t>来实例化</a:t>
            </a:r>
            <a:r>
              <a:rPr lang="en-US" altLang="zh-CN" b="1" i="0" dirty="0">
                <a:solidFill>
                  <a:srgbClr val="404040"/>
                </a:solidFill>
                <a:effectLst/>
                <a:latin typeface="-apple-system"/>
              </a:rPr>
              <a:t>Fragment</a:t>
            </a:r>
            <a:r>
              <a:rPr lang="zh-CN" altLang="en-US" b="1" i="0" dirty="0">
                <a:solidFill>
                  <a:srgbClr val="404040"/>
                </a:solidFill>
                <a:effectLst/>
                <a:latin typeface="-apple-system"/>
              </a:rPr>
              <a:t>后传递数据？</a:t>
            </a:r>
            <a:endParaRPr lang="en-US" altLang="zh-CN" b="1" i="0" dirty="0">
              <a:solidFill>
                <a:srgbClr val="404040"/>
              </a:solidFill>
              <a:effectLst/>
              <a:latin typeface="-apple-system"/>
            </a:endParaRPr>
          </a:p>
          <a:p>
            <a:pPr>
              <a:lnSpc>
                <a:spcPct val="150000"/>
              </a:lnSpc>
            </a:pPr>
            <a:r>
              <a:rPr lang="zh-CN" altLang="en-US" b="1" i="0" dirty="0">
                <a:solidFill>
                  <a:srgbClr val="404040"/>
                </a:solidFill>
                <a:effectLst/>
                <a:latin typeface="-apple-system"/>
              </a:rPr>
              <a:t>为什么不能直接向</a:t>
            </a:r>
            <a:r>
              <a:rPr lang="en-US" altLang="zh-CN" b="1" i="0" dirty="0">
                <a:solidFill>
                  <a:srgbClr val="404040"/>
                </a:solidFill>
                <a:effectLst/>
                <a:latin typeface="-apple-system"/>
              </a:rPr>
              <a:t>Fragment</a:t>
            </a:r>
            <a:r>
              <a:rPr lang="zh-CN" altLang="en-US" b="1" i="0" dirty="0">
                <a:solidFill>
                  <a:srgbClr val="404040"/>
                </a:solidFill>
                <a:effectLst/>
                <a:latin typeface="-apple-system"/>
              </a:rPr>
              <a:t>的构造函数传递参数，构造碎片实例？</a:t>
            </a:r>
            <a:endParaRPr lang="zh-CN" altLang="en-US" dirty="0"/>
          </a:p>
        </p:txBody>
      </p:sp>
    </p:spTree>
    <p:extLst>
      <p:ext uri="{BB962C8B-B14F-4D97-AF65-F5344CB8AC3E}">
        <p14:creationId xmlns:p14="http://schemas.microsoft.com/office/powerpoint/2010/main" val="51165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B78E295-E87E-464C-8D9A-8F5794AF2F30}"/>
              </a:ext>
            </a:extLst>
          </p:cNvPr>
          <p:cNvSpPr>
            <a:spLocks noGrp="1"/>
          </p:cNvSpPr>
          <p:nvPr>
            <p:ph idx="1"/>
          </p:nvPr>
        </p:nvSpPr>
        <p:spPr>
          <a:xfrm>
            <a:off x="631818" y="1106820"/>
            <a:ext cx="10949076" cy="1122441"/>
          </a:xfrm>
        </p:spPr>
        <p:txBody>
          <a:bodyPr>
            <a:normAutofit/>
          </a:bodyPr>
          <a:lstStyle/>
          <a:p>
            <a:r>
              <a:rPr lang="zh-CN" altLang="en-US" sz="2000" dirty="0"/>
              <a:t>实例化自定义</a:t>
            </a:r>
            <a:r>
              <a:rPr lang="en-US" altLang="zh-CN" sz="2000" dirty="0"/>
              <a:t>Fragment</a:t>
            </a:r>
            <a:r>
              <a:rPr lang="zh-CN" altLang="en-US" sz="2000" dirty="0"/>
              <a:t>时，官方推荐</a:t>
            </a:r>
            <a:r>
              <a:rPr lang="en-US" altLang="zh-CN" sz="2000" dirty="0" err="1"/>
              <a:t>Fragment.setArguments</a:t>
            </a:r>
            <a:r>
              <a:rPr lang="en-US" altLang="zh-CN" sz="2000" dirty="0"/>
              <a:t>(Bundle bundle)</a:t>
            </a:r>
            <a:r>
              <a:rPr lang="zh-CN" altLang="en-US" sz="2000" dirty="0"/>
              <a:t> 传递参数，</a:t>
            </a:r>
            <a:r>
              <a:rPr lang="zh-CN" altLang="en-US" sz="2000" dirty="0">
                <a:solidFill>
                  <a:srgbClr val="FF0000"/>
                </a:solidFill>
              </a:rPr>
              <a:t>不推荐通过构造函数直接传递参数</a:t>
            </a:r>
            <a:r>
              <a:rPr lang="zh-CN" altLang="en-US" sz="2000" dirty="0"/>
              <a:t>。尝试实现有参构造函数时，可能抛出以下异常。</a:t>
            </a:r>
            <a:endParaRPr lang="en-US" altLang="zh-CN" sz="2000" dirty="0"/>
          </a:p>
          <a:p>
            <a:endParaRPr lang="zh-CN" altLang="en-US" sz="2000" dirty="0"/>
          </a:p>
        </p:txBody>
      </p:sp>
      <p:sp>
        <p:nvSpPr>
          <p:cNvPr id="3" name="标题 2">
            <a:extLst>
              <a:ext uri="{FF2B5EF4-FFF2-40B4-BE49-F238E27FC236}">
                <a16:creationId xmlns:a16="http://schemas.microsoft.com/office/drawing/2014/main" id="{21A9D6A8-0FE7-4D51-B11C-51D126D316FA}"/>
              </a:ext>
            </a:extLst>
          </p:cNvPr>
          <p:cNvSpPr>
            <a:spLocks noGrp="1"/>
          </p:cNvSpPr>
          <p:nvPr>
            <p:ph type="title"/>
          </p:nvPr>
        </p:nvSpPr>
        <p:spPr/>
        <p:txBody>
          <a:bodyPr/>
          <a:lstStyle/>
          <a:p>
            <a:r>
              <a:rPr lang="zh-CN" altLang="en-US" dirty="0"/>
              <a:t>向</a:t>
            </a:r>
            <a:r>
              <a:rPr lang="en-US" altLang="zh-CN" dirty="0"/>
              <a:t>Fragment</a:t>
            </a:r>
            <a:r>
              <a:rPr lang="zh-CN" altLang="en-US" dirty="0"/>
              <a:t>传递参数</a:t>
            </a:r>
          </a:p>
        </p:txBody>
      </p:sp>
      <p:sp>
        <p:nvSpPr>
          <p:cNvPr id="4" name="内容占位符 1">
            <a:extLst>
              <a:ext uri="{FF2B5EF4-FFF2-40B4-BE49-F238E27FC236}">
                <a16:creationId xmlns:a16="http://schemas.microsoft.com/office/drawing/2014/main" id="{51D8FC9E-7FD0-496D-B71A-42E52F174D96}"/>
              </a:ext>
            </a:extLst>
          </p:cNvPr>
          <p:cNvSpPr txBox="1">
            <a:spLocks/>
          </p:cNvSpPr>
          <p:nvPr/>
        </p:nvSpPr>
        <p:spPr>
          <a:xfrm>
            <a:off x="609522" y="4581130"/>
            <a:ext cx="10971372" cy="1512167"/>
          </a:xfrm>
          <a:prstGeom prst="rect">
            <a:avLst/>
          </a:prstGeom>
        </p:spPr>
        <p:txBody>
          <a:bodyPr vert="horz" lIns="71323" tIns="35662" rIns="71323" bIns="35662">
            <a:normAutofit/>
          </a:bodyPr>
          <a:lstStyle>
            <a:lvl1pPr marL="213970" indent="-213970" algn="l" rtl="0" eaLnBrk="1" latinLnBrk="0" hangingPunct="1">
              <a:spcBef>
                <a:spcPct val="20000"/>
              </a:spcBef>
              <a:buClr>
                <a:schemeClr val="accent3"/>
              </a:buClr>
              <a:buSzPct val="95000"/>
              <a:buFont typeface="Wingdings 2"/>
              <a:buChar char=""/>
              <a:defRPr kumimoji="0" sz="2600" b="1" kern="1200">
                <a:solidFill>
                  <a:schemeClr val="tx1"/>
                </a:solidFill>
                <a:latin typeface="+mn-lt"/>
                <a:ea typeface="+mn-ea"/>
                <a:cs typeface="+mn-cs"/>
              </a:defRPr>
            </a:lvl1pPr>
            <a:lvl2pPr marL="499262" indent="-192573" algn="l" rtl="0" eaLnBrk="1" latinLnBrk="0" hangingPunct="1">
              <a:spcBef>
                <a:spcPct val="20000"/>
              </a:spcBef>
              <a:buClr>
                <a:schemeClr val="accent1"/>
              </a:buClr>
              <a:buSzPct val="85000"/>
              <a:buFont typeface="Wingdings 2"/>
              <a:buChar char=""/>
              <a:defRPr kumimoji="0" sz="2400" b="0" kern="1200">
                <a:solidFill>
                  <a:schemeClr val="tx1"/>
                </a:solidFill>
                <a:latin typeface="+mn-lt"/>
                <a:ea typeface="+mn-ea"/>
                <a:cs typeface="+mn-cs"/>
              </a:defRPr>
            </a:lvl2pPr>
            <a:lvl3pPr marL="713232" indent="-192573" algn="l" rtl="0" eaLnBrk="1" latinLnBrk="0" hangingPunct="1">
              <a:spcBef>
                <a:spcPct val="20000"/>
              </a:spcBef>
              <a:buClr>
                <a:schemeClr val="accent2"/>
              </a:buClr>
              <a:buSzPct val="70000"/>
              <a:buFont typeface="Wingdings 2"/>
              <a:buChar char=""/>
              <a:defRPr kumimoji="0" sz="2000" kern="1200" baseline="0">
                <a:solidFill>
                  <a:schemeClr val="tx1"/>
                </a:solidFill>
                <a:latin typeface="+mn-lt"/>
                <a:ea typeface="微软雅黑" pitchFamily="34" charset="-122"/>
                <a:cs typeface="+mn-cs"/>
              </a:defRPr>
            </a:lvl3pPr>
            <a:lvl4pPr marL="927202" indent="-164043"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141171" indent="-164043"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355141" indent="-164043" algn="l" rtl="0" eaLnBrk="1" latinLnBrk="0" hangingPunct="1">
              <a:spcBef>
                <a:spcPct val="20000"/>
              </a:spcBef>
              <a:buClr>
                <a:schemeClr val="accent5"/>
              </a:buClr>
              <a:buSzPct val="80000"/>
              <a:buFont typeface="Wingdings 2"/>
              <a:buChar char=""/>
              <a:defRPr kumimoji="0" sz="1400" kern="1200">
                <a:solidFill>
                  <a:schemeClr val="tx1"/>
                </a:solidFill>
                <a:latin typeface="+mn-lt"/>
                <a:ea typeface="+mn-ea"/>
                <a:cs typeface="+mn-cs"/>
              </a:defRPr>
            </a:lvl6pPr>
            <a:lvl7pPr marL="1497787" indent="-142646" algn="l" rtl="0" eaLnBrk="1" latinLnBrk="0" hangingPunct="1">
              <a:spcBef>
                <a:spcPct val="20000"/>
              </a:spcBef>
              <a:buClr>
                <a:schemeClr val="accent6"/>
              </a:buClr>
              <a:buSzPct val="80000"/>
              <a:buFont typeface="Wingdings 2"/>
              <a:buChar char=""/>
              <a:defRPr kumimoji="0" sz="1200" kern="1200" baseline="0">
                <a:solidFill>
                  <a:schemeClr val="tx1"/>
                </a:solidFill>
                <a:latin typeface="+mn-lt"/>
                <a:ea typeface="+mn-ea"/>
                <a:cs typeface="+mn-cs"/>
              </a:defRPr>
            </a:lvl7pPr>
            <a:lvl8pPr marL="1711757" indent="-142646" algn="l" rtl="0" eaLnBrk="1" latinLnBrk="0" hangingPunct="1">
              <a:spcBef>
                <a:spcPct val="20000"/>
              </a:spcBef>
              <a:buClr>
                <a:schemeClr val="tx2"/>
              </a:buClr>
              <a:buChar char="•"/>
              <a:defRPr kumimoji="0" sz="1200" kern="1200">
                <a:solidFill>
                  <a:schemeClr val="tx1"/>
                </a:solidFill>
                <a:latin typeface="+mn-lt"/>
                <a:ea typeface="+mn-ea"/>
                <a:cs typeface="+mn-cs"/>
              </a:defRPr>
            </a:lvl8pPr>
            <a:lvl9pPr marL="1925726" indent="-142646" algn="l" rtl="0" eaLnBrk="1" latinLnBrk="0" hangingPunct="1">
              <a:spcBef>
                <a:spcPct val="20000"/>
              </a:spcBef>
              <a:buClr>
                <a:schemeClr val="tx2"/>
              </a:buClr>
              <a:buFontTx/>
              <a:buChar char="•"/>
              <a:defRPr kumimoji="0" sz="1100" kern="1200" baseline="0">
                <a:solidFill>
                  <a:schemeClr val="tx1"/>
                </a:solidFill>
                <a:latin typeface="+mn-lt"/>
                <a:ea typeface="+mn-ea"/>
                <a:cs typeface="+mn-cs"/>
              </a:defRPr>
            </a:lvl9pPr>
          </a:lstStyle>
          <a:p>
            <a:r>
              <a:rPr lang="zh-CN" altLang="en-US" sz="2000" dirty="0"/>
              <a:t>究其原因，在于在某些异常情况下（例如横竖屏切换）</a:t>
            </a:r>
            <a:r>
              <a:rPr lang="en-US" altLang="zh-CN" sz="2000" dirty="0"/>
              <a:t>Fragment</a:t>
            </a:r>
            <a:r>
              <a:rPr lang="zh-CN" altLang="en-US" sz="2000" dirty="0"/>
              <a:t>在销毁重建时其托管的活动会重新构建它所管理的</a:t>
            </a:r>
            <a:r>
              <a:rPr lang="en-US" altLang="zh-CN" sz="2000" dirty="0"/>
              <a:t>Fragment</a:t>
            </a:r>
            <a:r>
              <a:rPr lang="zh-CN" altLang="en-US" sz="2000" dirty="0"/>
              <a:t>，但只会调用其无参构造，因此无法通过有参构造获得传递给</a:t>
            </a:r>
            <a:r>
              <a:rPr lang="en-US" altLang="zh-CN" sz="2000" dirty="0"/>
              <a:t>Fragment</a:t>
            </a:r>
            <a:r>
              <a:rPr lang="zh-CN" altLang="en-US" sz="2000" dirty="0"/>
              <a:t>的数据字段。</a:t>
            </a:r>
            <a:endParaRPr lang="en-US" altLang="zh-CN" sz="2000" dirty="0"/>
          </a:p>
          <a:p>
            <a:pPr lvl="1"/>
            <a:r>
              <a:rPr lang="zh-CN" altLang="en-US" sz="1400" dirty="0"/>
              <a:t>参考：</a:t>
            </a:r>
            <a:r>
              <a:rPr lang="en-US" altLang="zh-CN" sz="1400" dirty="0"/>
              <a:t>https://blog.csdn.net/lingyuntang/article/details/52063141</a:t>
            </a:r>
            <a:endParaRPr lang="zh-CN" altLang="en-US" sz="1400" dirty="0"/>
          </a:p>
        </p:txBody>
      </p:sp>
      <p:sp>
        <p:nvSpPr>
          <p:cNvPr id="8" name="文本框 7">
            <a:extLst>
              <a:ext uri="{FF2B5EF4-FFF2-40B4-BE49-F238E27FC236}">
                <a16:creationId xmlns:a16="http://schemas.microsoft.com/office/drawing/2014/main" id="{763B6BC9-7D57-4B79-87C7-976A265C76CC}"/>
              </a:ext>
            </a:extLst>
          </p:cNvPr>
          <p:cNvSpPr txBox="1"/>
          <p:nvPr/>
        </p:nvSpPr>
        <p:spPr>
          <a:xfrm>
            <a:off x="885776" y="1916832"/>
            <a:ext cx="10441160" cy="2462213"/>
          </a:xfrm>
          <a:prstGeom prst="rect">
            <a:avLst/>
          </a:prstGeom>
          <a:solidFill>
            <a:schemeClr val="bg1">
              <a:lumMod val="95000"/>
            </a:schemeClr>
          </a:solidFill>
          <a:ln>
            <a:solidFill>
              <a:schemeClr val="bg2"/>
            </a:solidFill>
          </a:ln>
        </p:spPr>
        <p:txBody>
          <a:bodyPr wrap="square">
            <a:spAutoFit/>
          </a:bodyPr>
          <a:lstStyle/>
          <a:p>
            <a:r>
              <a:rPr lang="en-US" altLang="zh-CN" sz="1400" dirty="0"/>
              <a:t>Avoid non-default constructors in fragments: use a default constructor plus </a:t>
            </a:r>
            <a:r>
              <a:rPr lang="en-US" altLang="zh-CN" sz="1400" dirty="0" err="1"/>
              <a:t>Fragment#setArguments</a:t>
            </a:r>
            <a:r>
              <a:rPr lang="en-US" altLang="zh-CN" sz="1400" dirty="0"/>
              <a:t>(Bundle) instead less... (Ctrl+F1) </a:t>
            </a:r>
          </a:p>
          <a:p>
            <a:r>
              <a:rPr lang="en-US" altLang="zh-CN" sz="1400" dirty="0"/>
              <a:t>Inspection </a:t>
            </a:r>
            <a:r>
              <a:rPr lang="en-US" altLang="zh-CN" sz="1400" dirty="0" err="1"/>
              <a:t>info:From</a:t>
            </a:r>
            <a:r>
              <a:rPr lang="en-US" altLang="zh-CN" sz="1400" dirty="0"/>
              <a:t> the Fragment documentation: </a:t>
            </a:r>
          </a:p>
          <a:p>
            <a:r>
              <a:rPr lang="en-US" altLang="zh-CN" sz="1400" b="1" dirty="0"/>
              <a:t>Every</a:t>
            </a:r>
            <a:r>
              <a:rPr lang="en-US" altLang="zh-CN" sz="1400" dirty="0"/>
              <a:t> fragment must have an empty constructor, so it can be instantiated when restoring its activity's state. It is strongly recommended that subclasses do not have other constructors with parameters, since these constructors will not be called when the fragment is re-instantiated; instead, arguments can be supplied by the caller with </a:t>
            </a:r>
            <a:r>
              <a:rPr lang="en-US" altLang="zh-CN" sz="1400" dirty="0" err="1"/>
              <a:t>setArguments</a:t>
            </a:r>
            <a:r>
              <a:rPr lang="en-US" altLang="zh-CN" sz="1400" dirty="0"/>
              <a:t>(Bundle) and later retrieved by the Fragment with </a:t>
            </a:r>
            <a:r>
              <a:rPr lang="en-US" altLang="zh-CN" sz="1400" dirty="0" err="1"/>
              <a:t>getArguments</a:t>
            </a:r>
            <a:r>
              <a:rPr lang="en-US" altLang="zh-CN" sz="1400" dirty="0"/>
              <a:t>(). </a:t>
            </a:r>
          </a:p>
          <a:p>
            <a:endParaRPr lang="en-US" altLang="zh-CN" sz="1400" dirty="0"/>
          </a:p>
          <a:p>
            <a:r>
              <a:rPr lang="en-US" altLang="zh-CN" sz="1400" dirty="0"/>
              <a:t>Issue id: </a:t>
            </a:r>
            <a:r>
              <a:rPr lang="en-US" altLang="zh-CN" sz="1400" dirty="0" err="1"/>
              <a:t>ValidFragment</a:t>
            </a:r>
            <a:r>
              <a:rPr lang="en-US" altLang="zh-CN" sz="1400" dirty="0"/>
              <a:t>  </a:t>
            </a:r>
          </a:p>
          <a:p>
            <a:endParaRPr lang="en-US" altLang="zh-CN" sz="1400" dirty="0"/>
          </a:p>
          <a:p>
            <a:r>
              <a:rPr lang="en-US" altLang="zh-CN" sz="1400" dirty="0"/>
              <a:t>More info: http://developer.android.com/reference/android/app/Fragment.html#Fragment()</a:t>
            </a:r>
            <a:endParaRPr lang="zh-CN" altLang="en-US" sz="1400" dirty="0"/>
          </a:p>
        </p:txBody>
      </p:sp>
    </p:spTree>
    <p:extLst>
      <p:ext uri="{BB962C8B-B14F-4D97-AF65-F5344CB8AC3E}">
        <p14:creationId xmlns:p14="http://schemas.microsoft.com/office/powerpoint/2010/main" val="208129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8531F9E-8FB0-4120-A0AE-5CFFA7387DE9}"/>
              </a:ext>
            </a:extLst>
          </p:cNvPr>
          <p:cNvSpPr>
            <a:spLocks noGrp="1"/>
          </p:cNvSpPr>
          <p:nvPr>
            <p:ph idx="1"/>
          </p:nvPr>
        </p:nvSpPr>
        <p:spPr>
          <a:xfrm>
            <a:off x="262558" y="476987"/>
            <a:ext cx="8229600" cy="402361"/>
          </a:xfrm>
        </p:spPr>
        <p:txBody>
          <a:bodyPr>
            <a:normAutofit/>
          </a:bodyPr>
          <a:lstStyle/>
          <a:p>
            <a:pPr marL="0" indent="0">
              <a:buNone/>
            </a:pPr>
            <a:r>
              <a:rPr lang="en-US" altLang="zh-CN" sz="2000" dirty="0"/>
              <a:t>1. </a:t>
            </a:r>
            <a:r>
              <a:rPr lang="zh-CN" altLang="en-US" sz="2000" dirty="0"/>
              <a:t>在自定义</a:t>
            </a:r>
            <a:r>
              <a:rPr lang="en-US" altLang="zh-CN" sz="2000" dirty="0"/>
              <a:t>Fragment</a:t>
            </a:r>
            <a:r>
              <a:rPr lang="zh-CN" altLang="en-US" sz="2000" dirty="0"/>
              <a:t>类中提供静态方法，使用</a:t>
            </a:r>
            <a:r>
              <a:rPr lang="en-US" altLang="zh-CN" sz="2000" dirty="0" err="1"/>
              <a:t>setArguments</a:t>
            </a:r>
            <a:r>
              <a:rPr lang="en-US" altLang="zh-CN" sz="2000" dirty="0"/>
              <a:t>()</a:t>
            </a:r>
            <a:r>
              <a:rPr lang="zh-CN" altLang="en-US" sz="2000" dirty="0"/>
              <a:t>传递数据：</a:t>
            </a:r>
          </a:p>
        </p:txBody>
      </p:sp>
      <p:sp>
        <p:nvSpPr>
          <p:cNvPr id="3" name="标题 2">
            <a:extLst>
              <a:ext uri="{FF2B5EF4-FFF2-40B4-BE49-F238E27FC236}">
                <a16:creationId xmlns:a16="http://schemas.microsoft.com/office/drawing/2014/main" id="{A66881C7-0607-4992-B04E-78F6D05579D2}"/>
              </a:ext>
            </a:extLst>
          </p:cNvPr>
          <p:cNvSpPr>
            <a:spLocks noGrp="1"/>
          </p:cNvSpPr>
          <p:nvPr>
            <p:ph type="title"/>
          </p:nvPr>
        </p:nvSpPr>
        <p:spPr>
          <a:xfrm>
            <a:off x="262558" y="97831"/>
            <a:ext cx="8229600" cy="344083"/>
          </a:xfrm>
        </p:spPr>
        <p:txBody>
          <a:bodyPr>
            <a:noAutofit/>
          </a:bodyPr>
          <a:lstStyle/>
          <a:p>
            <a:r>
              <a:rPr lang="zh-CN" altLang="en-US" sz="2400" dirty="0"/>
              <a:t>向</a:t>
            </a:r>
            <a:r>
              <a:rPr lang="en-US" altLang="zh-CN" sz="2400" dirty="0"/>
              <a:t>Fragment</a:t>
            </a:r>
            <a:r>
              <a:rPr lang="zh-CN" altLang="en-US" sz="2400" dirty="0"/>
              <a:t>传递参数的方法</a:t>
            </a:r>
          </a:p>
        </p:txBody>
      </p:sp>
      <p:sp>
        <p:nvSpPr>
          <p:cNvPr id="4" name="Rectangle 1">
            <a:extLst>
              <a:ext uri="{FF2B5EF4-FFF2-40B4-BE49-F238E27FC236}">
                <a16:creationId xmlns:a16="http://schemas.microsoft.com/office/drawing/2014/main" id="{52284A92-E4D9-4B67-8A03-C05CA4002C88}"/>
              </a:ext>
            </a:extLst>
          </p:cNvPr>
          <p:cNvSpPr>
            <a:spLocks noChangeArrowheads="1"/>
          </p:cNvSpPr>
          <p:nvPr/>
        </p:nvSpPr>
        <p:spPr bwMode="auto">
          <a:xfrm>
            <a:off x="550590" y="913930"/>
            <a:ext cx="9543854" cy="2554545"/>
          </a:xfrm>
          <a:prstGeom prst="rect">
            <a:avLst/>
          </a:prstGeom>
          <a:solidFill>
            <a:schemeClr val="bg1">
              <a:lumMod val="95000"/>
            </a:schemeClr>
          </a:solidFill>
          <a:ln>
            <a:solidFill>
              <a:schemeClr val="bg1">
                <a:lumMod val="85000"/>
              </a:schemeClr>
            </a:solid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zh-CN" altLang="zh-CN" sz="1600" b="1" dirty="0">
                <a:solidFill>
                  <a:srgbClr val="000080"/>
                </a:solidFill>
                <a:latin typeface="宋体" panose="02010600030101010101" pitchFamily="2" charset="-122"/>
                <a:ea typeface="宋体" panose="02010600030101010101" pitchFamily="2" charset="-122"/>
              </a:rPr>
              <a:t>public </a:t>
            </a:r>
            <a:r>
              <a:rPr lang="zh-CN" altLang="zh-CN" sz="1600" dirty="0">
                <a:solidFill>
                  <a:srgbClr val="000000"/>
                </a:solidFill>
                <a:latin typeface="宋体" panose="02010600030101010101" pitchFamily="2" charset="-122"/>
                <a:ea typeface="宋体" panose="02010600030101010101" pitchFamily="2" charset="-122"/>
              </a:rPr>
              <a:t>NewsChannelFragment() {</a:t>
            </a:r>
            <a:br>
              <a:rPr lang="zh-CN" altLang="zh-CN" sz="1600" dirty="0">
                <a:solidFill>
                  <a:srgbClr val="000000"/>
                </a:solidFill>
                <a:latin typeface="宋体" panose="02010600030101010101" pitchFamily="2" charset="-122"/>
                <a:ea typeface="宋体" panose="02010600030101010101" pitchFamily="2" charset="-122"/>
              </a:rPr>
            </a:br>
            <a:r>
              <a:rPr lang="zh-CN" altLang="zh-CN" sz="1600" dirty="0">
                <a:solidFill>
                  <a:srgbClr val="000000"/>
                </a:solidFill>
                <a:latin typeface="宋体" panose="02010600030101010101" pitchFamily="2" charset="-122"/>
                <a:ea typeface="宋体" panose="02010600030101010101" pitchFamily="2" charset="-122"/>
              </a:rPr>
              <a:t>    </a:t>
            </a:r>
            <a:r>
              <a:rPr lang="zh-CN" altLang="zh-CN" sz="1600" i="1" dirty="0">
                <a:solidFill>
                  <a:srgbClr val="808080"/>
                </a:solidFill>
                <a:latin typeface="宋体" panose="02010600030101010101" pitchFamily="2" charset="-122"/>
                <a:ea typeface="宋体" panose="02010600030101010101" pitchFamily="2" charset="-122"/>
              </a:rPr>
              <a:t>// Required empty public constructor</a:t>
            </a:r>
            <a:br>
              <a:rPr lang="zh-CN" altLang="zh-CN" sz="1600" i="1" dirty="0">
                <a:solidFill>
                  <a:srgbClr val="808080"/>
                </a:solidFill>
                <a:latin typeface="宋体" panose="02010600030101010101" pitchFamily="2" charset="-122"/>
                <a:ea typeface="宋体" panose="02010600030101010101" pitchFamily="2" charset="-122"/>
              </a:rPr>
            </a:br>
            <a:r>
              <a:rPr lang="zh-CN" altLang="zh-CN" sz="1600" dirty="0">
                <a:solidFill>
                  <a:srgbClr val="000000"/>
                </a:solidFill>
                <a:latin typeface="宋体" panose="02010600030101010101" pitchFamily="2" charset="-122"/>
                <a:ea typeface="宋体" panose="02010600030101010101" pitchFamily="2" charset="-122"/>
              </a:rPr>
              <a:t>}</a:t>
            </a:r>
            <a:br>
              <a:rPr lang="zh-CN" altLang="zh-CN" sz="1600" dirty="0">
                <a:solidFill>
                  <a:srgbClr val="000000"/>
                </a:solidFill>
                <a:latin typeface="宋体" panose="02010600030101010101" pitchFamily="2" charset="-122"/>
                <a:ea typeface="宋体" panose="02010600030101010101" pitchFamily="2" charset="-122"/>
              </a:rPr>
            </a:br>
            <a:r>
              <a:rPr lang="zh-CN" altLang="zh-CN" sz="1600" b="1" dirty="0">
                <a:solidFill>
                  <a:srgbClr val="000080"/>
                </a:solidFill>
                <a:latin typeface="宋体" panose="02010600030101010101" pitchFamily="2" charset="-122"/>
                <a:ea typeface="宋体" panose="02010600030101010101" pitchFamily="2" charset="-122"/>
              </a:rPr>
              <a:t>public static </a:t>
            </a:r>
            <a:r>
              <a:rPr lang="zh-CN" altLang="zh-CN" sz="1600" dirty="0">
                <a:solidFill>
                  <a:srgbClr val="000000"/>
                </a:solidFill>
                <a:latin typeface="宋体" panose="02010600030101010101" pitchFamily="2" charset="-122"/>
                <a:ea typeface="宋体" panose="02010600030101010101" pitchFamily="2" charset="-122"/>
              </a:rPr>
              <a:t>NewsChannelFragment newInstance(String newsCategoryTitle) {</a:t>
            </a:r>
            <a:br>
              <a:rPr lang="zh-CN" altLang="zh-CN" sz="1600" dirty="0">
                <a:solidFill>
                  <a:srgbClr val="000000"/>
                </a:solidFill>
                <a:latin typeface="宋体" panose="02010600030101010101" pitchFamily="2" charset="-122"/>
                <a:ea typeface="宋体" panose="02010600030101010101" pitchFamily="2" charset="-122"/>
              </a:rPr>
            </a:br>
            <a:r>
              <a:rPr lang="zh-CN" altLang="zh-CN" sz="1600" dirty="0">
                <a:solidFill>
                  <a:srgbClr val="000000"/>
                </a:solidFill>
                <a:latin typeface="宋体" panose="02010600030101010101" pitchFamily="2" charset="-122"/>
                <a:ea typeface="宋体" panose="02010600030101010101" pitchFamily="2" charset="-122"/>
              </a:rPr>
              <a:t>    Bundle args = </a:t>
            </a:r>
            <a:r>
              <a:rPr lang="zh-CN" altLang="zh-CN" sz="1600" b="1" dirty="0">
                <a:solidFill>
                  <a:srgbClr val="000080"/>
                </a:solidFill>
                <a:latin typeface="宋体" panose="02010600030101010101" pitchFamily="2" charset="-122"/>
                <a:ea typeface="宋体" panose="02010600030101010101" pitchFamily="2" charset="-122"/>
              </a:rPr>
              <a:t>new </a:t>
            </a:r>
            <a:r>
              <a:rPr lang="zh-CN" altLang="zh-CN" sz="1600" dirty="0">
                <a:solidFill>
                  <a:srgbClr val="000000"/>
                </a:solidFill>
                <a:latin typeface="宋体" panose="02010600030101010101" pitchFamily="2" charset="-122"/>
                <a:ea typeface="宋体" panose="02010600030101010101" pitchFamily="2" charset="-122"/>
              </a:rPr>
              <a:t>Bundle();</a:t>
            </a:r>
            <a:br>
              <a:rPr lang="zh-CN" altLang="zh-CN" sz="1600" dirty="0">
                <a:solidFill>
                  <a:srgbClr val="000000"/>
                </a:solidFill>
                <a:latin typeface="宋体" panose="02010600030101010101" pitchFamily="2" charset="-122"/>
                <a:ea typeface="宋体" panose="02010600030101010101" pitchFamily="2" charset="-122"/>
              </a:rPr>
            </a:br>
            <a:r>
              <a:rPr lang="zh-CN" altLang="zh-CN" sz="1600" dirty="0">
                <a:solidFill>
                  <a:srgbClr val="000000"/>
                </a:solidFill>
                <a:latin typeface="宋体" panose="02010600030101010101" pitchFamily="2" charset="-122"/>
                <a:ea typeface="宋体" panose="02010600030101010101" pitchFamily="2" charset="-122"/>
              </a:rPr>
              <a:t>    args.putString(</a:t>
            </a:r>
            <a:r>
              <a:rPr lang="zh-CN" altLang="zh-CN" sz="1600" b="1" i="1" dirty="0">
                <a:solidFill>
                  <a:srgbClr val="660E7A"/>
                </a:solidFill>
                <a:latin typeface="宋体" panose="02010600030101010101" pitchFamily="2" charset="-122"/>
                <a:ea typeface="宋体" panose="02010600030101010101" pitchFamily="2" charset="-122"/>
              </a:rPr>
              <a:t>ARG_CATEGORY_TITLE</a:t>
            </a:r>
            <a:r>
              <a:rPr lang="zh-CN" altLang="zh-CN" sz="1600" dirty="0">
                <a:solidFill>
                  <a:srgbClr val="000000"/>
                </a:solidFill>
                <a:latin typeface="宋体" panose="02010600030101010101" pitchFamily="2" charset="-122"/>
                <a:ea typeface="宋体" panose="02010600030101010101" pitchFamily="2" charset="-122"/>
              </a:rPr>
              <a:t>, newsCategoryTitle);</a:t>
            </a:r>
            <a:br>
              <a:rPr lang="zh-CN" altLang="zh-CN" sz="1600" dirty="0">
                <a:solidFill>
                  <a:srgbClr val="000000"/>
                </a:solidFill>
                <a:latin typeface="宋体" panose="02010600030101010101" pitchFamily="2" charset="-122"/>
                <a:ea typeface="宋体" panose="02010600030101010101" pitchFamily="2" charset="-122"/>
              </a:rPr>
            </a:br>
            <a:r>
              <a:rPr lang="zh-CN" altLang="zh-CN" sz="1600" dirty="0">
                <a:solidFill>
                  <a:srgbClr val="000000"/>
                </a:solidFill>
                <a:latin typeface="宋体" panose="02010600030101010101" pitchFamily="2" charset="-122"/>
                <a:ea typeface="宋体" panose="02010600030101010101" pitchFamily="2" charset="-122"/>
              </a:rPr>
              <a:t>    NewsChannelFragment fragment = </a:t>
            </a:r>
            <a:r>
              <a:rPr lang="zh-CN" altLang="zh-CN" sz="1600" b="1" dirty="0">
                <a:solidFill>
                  <a:srgbClr val="000080"/>
                </a:solidFill>
                <a:latin typeface="宋体" panose="02010600030101010101" pitchFamily="2" charset="-122"/>
                <a:ea typeface="宋体" panose="02010600030101010101" pitchFamily="2" charset="-122"/>
              </a:rPr>
              <a:t>new </a:t>
            </a:r>
            <a:r>
              <a:rPr lang="zh-CN" altLang="zh-CN" sz="1600" dirty="0">
                <a:solidFill>
                  <a:srgbClr val="000000"/>
                </a:solidFill>
                <a:latin typeface="宋体" panose="02010600030101010101" pitchFamily="2" charset="-122"/>
                <a:ea typeface="宋体" panose="02010600030101010101" pitchFamily="2" charset="-122"/>
              </a:rPr>
              <a:t>NewsChannelFragment();</a:t>
            </a:r>
            <a:br>
              <a:rPr lang="zh-CN" altLang="zh-CN" sz="1600" dirty="0">
                <a:solidFill>
                  <a:srgbClr val="000000"/>
                </a:solidFill>
                <a:latin typeface="宋体" panose="02010600030101010101" pitchFamily="2" charset="-122"/>
                <a:ea typeface="宋体" panose="02010600030101010101" pitchFamily="2" charset="-122"/>
              </a:rPr>
            </a:br>
            <a:r>
              <a:rPr lang="zh-CN" altLang="zh-CN" sz="1600" dirty="0">
                <a:solidFill>
                  <a:srgbClr val="000000"/>
                </a:solidFill>
                <a:latin typeface="宋体" panose="02010600030101010101" pitchFamily="2" charset="-122"/>
                <a:ea typeface="宋体" panose="02010600030101010101" pitchFamily="2" charset="-122"/>
              </a:rPr>
              <a:t>    fragment.setArguments(args);</a:t>
            </a:r>
            <a:br>
              <a:rPr lang="zh-CN" altLang="zh-CN" sz="1600" dirty="0">
                <a:solidFill>
                  <a:srgbClr val="000000"/>
                </a:solidFill>
                <a:latin typeface="宋体" panose="02010600030101010101" pitchFamily="2" charset="-122"/>
                <a:ea typeface="宋体" panose="02010600030101010101" pitchFamily="2" charset="-122"/>
              </a:rPr>
            </a:br>
            <a:r>
              <a:rPr lang="zh-CN" altLang="zh-CN" sz="1600" dirty="0">
                <a:solidFill>
                  <a:srgbClr val="000000"/>
                </a:solidFill>
                <a:latin typeface="宋体" panose="02010600030101010101" pitchFamily="2" charset="-122"/>
                <a:ea typeface="宋体" panose="02010600030101010101" pitchFamily="2" charset="-122"/>
              </a:rPr>
              <a:t>    </a:t>
            </a:r>
            <a:r>
              <a:rPr lang="zh-CN" altLang="zh-CN" sz="1600" b="1" dirty="0">
                <a:solidFill>
                  <a:srgbClr val="000080"/>
                </a:solidFill>
                <a:latin typeface="宋体" panose="02010600030101010101" pitchFamily="2" charset="-122"/>
                <a:ea typeface="宋体" panose="02010600030101010101" pitchFamily="2" charset="-122"/>
              </a:rPr>
              <a:t>return </a:t>
            </a:r>
            <a:r>
              <a:rPr lang="zh-CN" altLang="zh-CN" sz="1600" dirty="0">
                <a:solidFill>
                  <a:srgbClr val="000000"/>
                </a:solidFill>
                <a:latin typeface="宋体" panose="02010600030101010101" pitchFamily="2" charset="-122"/>
                <a:ea typeface="宋体" panose="02010600030101010101" pitchFamily="2" charset="-122"/>
              </a:rPr>
              <a:t>fragment;</a:t>
            </a:r>
            <a:br>
              <a:rPr lang="zh-CN" altLang="zh-CN" sz="1600" dirty="0">
                <a:solidFill>
                  <a:srgbClr val="000000"/>
                </a:solidFill>
                <a:latin typeface="宋体" panose="02010600030101010101" pitchFamily="2" charset="-122"/>
                <a:ea typeface="宋体" panose="02010600030101010101" pitchFamily="2" charset="-122"/>
              </a:rPr>
            </a:br>
            <a:r>
              <a:rPr lang="zh-CN" altLang="zh-CN" sz="1600" dirty="0">
                <a:solidFill>
                  <a:srgbClr val="000000"/>
                </a:solidFill>
                <a:latin typeface="宋体" panose="02010600030101010101" pitchFamily="2" charset="-122"/>
                <a:ea typeface="宋体" panose="02010600030101010101" pitchFamily="2" charset="-122"/>
              </a:rPr>
              <a:t>}</a:t>
            </a:r>
            <a:endParaRPr lang="zh-CN" altLang="zh-CN" sz="3600" dirty="0">
              <a:latin typeface="Arial" panose="020B0604020202020204" pitchFamily="34" charset="0"/>
            </a:endParaRPr>
          </a:p>
        </p:txBody>
      </p:sp>
      <p:sp>
        <p:nvSpPr>
          <p:cNvPr id="6" name="文本框 5">
            <a:extLst>
              <a:ext uri="{FF2B5EF4-FFF2-40B4-BE49-F238E27FC236}">
                <a16:creationId xmlns:a16="http://schemas.microsoft.com/office/drawing/2014/main" id="{BAAA7487-AFF0-421D-A5A9-0980FBA5B729}"/>
              </a:ext>
            </a:extLst>
          </p:cNvPr>
          <p:cNvSpPr txBox="1"/>
          <p:nvPr/>
        </p:nvSpPr>
        <p:spPr>
          <a:xfrm>
            <a:off x="243814" y="3505516"/>
            <a:ext cx="7196043" cy="400110"/>
          </a:xfrm>
          <a:prstGeom prst="rect">
            <a:avLst/>
          </a:prstGeom>
          <a:noFill/>
          <a:ln>
            <a:noFill/>
          </a:ln>
        </p:spPr>
        <p:txBody>
          <a:bodyPr wrap="square">
            <a:spAutoFit/>
          </a:bodyPr>
          <a:lstStyle/>
          <a:p>
            <a:pPr algn="l"/>
            <a:r>
              <a:rPr lang="en-US" altLang="zh-CN" sz="2000" b="1" dirty="0">
                <a:latin typeface="PingFang SC"/>
              </a:rPr>
              <a:t>2. </a:t>
            </a:r>
            <a:r>
              <a:rPr lang="zh-CN" altLang="en-US" sz="2000" b="1" dirty="0">
                <a:latin typeface="PingFang SC"/>
              </a:rPr>
              <a:t>在使用其创建对象并传参时，对应方法如下</a:t>
            </a:r>
            <a:r>
              <a:rPr lang="en-US" altLang="zh-CN" sz="2000" b="1" dirty="0">
                <a:latin typeface="PingFang SC"/>
              </a:rPr>
              <a:t>:</a:t>
            </a:r>
          </a:p>
        </p:txBody>
      </p:sp>
      <p:sp>
        <p:nvSpPr>
          <p:cNvPr id="8" name="文本框 7">
            <a:extLst>
              <a:ext uri="{FF2B5EF4-FFF2-40B4-BE49-F238E27FC236}">
                <a16:creationId xmlns:a16="http://schemas.microsoft.com/office/drawing/2014/main" id="{84115989-1528-46F5-9664-CEEAA941950C}"/>
              </a:ext>
            </a:extLst>
          </p:cNvPr>
          <p:cNvSpPr txBox="1"/>
          <p:nvPr/>
        </p:nvSpPr>
        <p:spPr>
          <a:xfrm>
            <a:off x="550590" y="4058178"/>
            <a:ext cx="9543854" cy="369332"/>
          </a:xfrm>
          <a:prstGeom prst="rect">
            <a:avLst/>
          </a:prstGeom>
          <a:solidFill>
            <a:schemeClr val="bg1">
              <a:lumMod val="95000"/>
            </a:schemeClr>
          </a:solidFill>
          <a:ln>
            <a:solidFill>
              <a:schemeClr val="bg1">
                <a:lumMod val="85000"/>
              </a:schemeClr>
            </a:solidFill>
          </a:ln>
        </p:spPr>
        <p:txBody>
          <a:bodyPr wrap="square">
            <a:spAutoFit/>
          </a:bodyPr>
          <a:lstStyle/>
          <a:p>
            <a:r>
              <a:rPr lang="zh-CN" altLang="zh-CN" dirty="0">
                <a:latin typeface="+mn-ea"/>
                <a:cs typeface="Times New Roman" panose="02020603050405020304" pitchFamily="18" charset="0"/>
              </a:rPr>
              <a:t>NewsChannelFragment</a:t>
            </a:r>
            <a:r>
              <a:rPr lang="fr-FR" altLang="zh-CN" dirty="0">
                <a:latin typeface="+mn-ea"/>
                <a:cs typeface="Times New Roman" panose="02020603050405020304" pitchFamily="18" charset="0"/>
              </a:rPr>
              <a:t> fragment =</a:t>
            </a:r>
            <a:r>
              <a:rPr lang="zh-CN" altLang="zh-CN" dirty="0">
                <a:latin typeface="+mn-ea"/>
                <a:cs typeface="Times New Roman" panose="02020603050405020304" pitchFamily="18" charset="0"/>
              </a:rPr>
              <a:t> NewsChannelFragment</a:t>
            </a:r>
            <a:r>
              <a:rPr lang="fr-FR" altLang="zh-CN" dirty="0">
                <a:latin typeface="+mn-ea"/>
                <a:cs typeface="Times New Roman" panose="02020603050405020304" pitchFamily="18" charset="0"/>
              </a:rPr>
              <a:t>.newInstance(</a:t>
            </a:r>
            <a:r>
              <a:rPr lang="en-US" altLang="zh-CN" dirty="0" err="1">
                <a:solidFill>
                  <a:srgbClr val="660E7A"/>
                </a:solidFill>
                <a:latin typeface="Arial Unicode MS"/>
                <a:cs typeface="宋体" panose="02010600030101010101" pitchFamily="2" charset="-122"/>
              </a:rPr>
              <a:t>newsCategoryTitle</a:t>
            </a:r>
            <a:r>
              <a:rPr lang="fr-FR" altLang="zh-CN" dirty="0">
                <a:latin typeface="+mn-ea"/>
                <a:cs typeface="Times New Roman" panose="02020603050405020304" pitchFamily="18" charset="0"/>
              </a:rPr>
              <a:t>);</a:t>
            </a:r>
            <a:endParaRPr lang="zh-CN" altLang="en-US" dirty="0">
              <a:latin typeface="+mn-ea"/>
              <a:cs typeface="Times New Roman" panose="02020603050405020304" pitchFamily="18" charset="0"/>
            </a:endParaRPr>
          </a:p>
        </p:txBody>
      </p:sp>
      <p:sp>
        <p:nvSpPr>
          <p:cNvPr id="10" name="文本框 9">
            <a:extLst>
              <a:ext uri="{FF2B5EF4-FFF2-40B4-BE49-F238E27FC236}">
                <a16:creationId xmlns:a16="http://schemas.microsoft.com/office/drawing/2014/main" id="{FEA1576A-D841-4333-9522-8CD159512CDC}"/>
              </a:ext>
            </a:extLst>
          </p:cNvPr>
          <p:cNvSpPr txBox="1"/>
          <p:nvPr/>
        </p:nvSpPr>
        <p:spPr>
          <a:xfrm>
            <a:off x="262558" y="4559365"/>
            <a:ext cx="8058149" cy="400110"/>
          </a:xfrm>
          <a:prstGeom prst="rect">
            <a:avLst/>
          </a:prstGeom>
          <a:noFill/>
          <a:ln>
            <a:noFill/>
          </a:ln>
        </p:spPr>
        <p:txBody>
          <a:bodyPr wrap="square">
            <a:spAutoFit/>
          </a:bodyPr>
          <a:lstStyle/>
          <a:p>
            <a:r>
              <a:rPr lang="en-US" altLang="zh-CN" sz="2000" b="1" dirty="0">
                <a:latin typeface="PingFang SC"/>
              </a:rPr>
              <a:t>3.</a:t>
            </a:r>
            <a:r>
              <a:rPr lang="zh-CN" altLang="en-US" sz="2000" b="1" dirty="0">
                <a:latin typeface="+mj-ea"/>
                <a:ea typeface="+mj-ea"/>
              </a:rPr>
              <a:t>取值时可以在</a:t>
            </a:r>
            <a:r>
              <a:rPr lang="en-US" altLang="zh-CN" sz="2000" b="1" dirty="0">
                <a:latin typeface="+mj-ea"/>
                <a:ea typeface="+mj-ea"/>
              </a:rPr>
              <a:t>Fragment</a:t>
            </a:r>
            <a:r>
              <a:rPr lang="zh-CN" altLang="en-US" sz="2000" b="1" dirty="0">
                <a:latin typeface="+mj-ea"/>
                <a:ea typeface="+mj-ea"/>
              </a:rPr>
              <a:t>的</a:t>
            </a:r>
            <a:r>
              <a:rPr lang="en-US" altLang="zh-CN" sz="2000" b="1" dirty="0" err="1">
                <a:latin typeface="+mj-ea"/>
                <a:ea typeface="+mj-ea"/>
              </a:rPr>
              <a:t>onCreate</a:t>
            </a:r>
            <a:r>
              <a:rPr lang="en-US" altLang="zh-CN" sz="2000" b="1" dirty="0">
                <a:latin typeface="+mj-ea"/>
                <a:ea typeface="+mj-ea"/>
              </a:rPr>
              <a:t>()</a:t>
            </a:r>
            <a:r>
              <a:rPr lang="zh-CN" altLang="en-US" sz="2000" b="1" dirty="0">
                <a:latin typeface="+mj-ea"/>
                <a:ea typeface="+mj-ea"/>
              </a:rPr>
              <a:t>中通过</a:t>
            </a:r>
            <a:r>
              <a:rPr lang="en-US" altLang="zh-CN" sz="2000" b="1" dirty="0" err="1">
                <a:latin typeface="+mj-ea"/>
                <a:ea typeface="+mj-ea"/>
              </a:rPr>
              <a:t>getArguments</a:t>
            </a:r>
            <a:r>
              <a:rPr lang="en-US" altLang="zh-CN" sz="2000" b="1" dirty="0">
                <a:latin typeface="+mj-ea"/>
                <a:ea typeface="+mj-ea"/>
              </a:rPr>
              <a:t>()</a:t>
            </a:r>
            <a:r>
              <a:rPr lang="zh-CN" altLang="en-US" sz="2000" b="1" dirty="0">
                <a:latin typeface="+mj-ea"/>
                <a:ea typeface="+mj-ea"/>
              </a:rPr>
              <a:t>获取。</a:t>
            </a:r>
          </a:p>
        </p:txBody>
      </p:sp>
      <p:sp>
        <p:nvSpPr>
          <p:cNvPr id="12" name="文本框 11">
            <a:extLst>
              <a:ext uri="{FF2B5EF4-FFF2-40B4-BE49-F238E27FC236}">
                <a16:creationId xmlns:a16="http://schemas.microsoft.com/office/drawing/2014/main" id="{9BD2D395-F436-4686-893F-88F7D20EDC1F}"/>
              </a:ext>
            </a:extLst>
          </p:cNvPr>
          <p:cNvSpPr txBox="1"/>
          <p:nvPr/>
        </p:nvSpPr>
        <p:spPr>
          <a:xfrm>
            <a:off x="535190" y="5097685"/>
            <a:ext cx="9559253" cy="1815882"/>
          </a:xfrm>
          <a:prstGeom prst="rect">
            <a:avLst/>
          </a:prstGeom>
          <a:solidFill>
            <a:schemeClr val="bg1">
              <a:lumMod val="95000"/>
            </a:schemeClr>
          </a:solidFill>
          <a:ln>
            <a:solidFill>
              <a:schemeClr val="bg1">
                <a:lumMod val="85000"/>
              </a:schemeClr>
            </a:solidFill>
          </a:ln>
        </p:spPr>
        <p:txBody>
          <a:bodyPr wrap="square">
            <a:spAutoFit/>
          </a:bodyPr>
          <a:lstStyle/>
          <a:p>
            <a:r>
              <a:rPr lang="en-US" altLang="zh-CN" sz="1600" b="1" dirty="0">
                <a:solidFill>
                  <a:srgbClr val="000080"/>
                </a:solidFill>
                <a:latin typeface="+mn-ea"/>
                <a:cs typeface="宋体" panose="02010600030101010101" pitchFamily="2" charset="-122"/>
              </a:rPr>
              <a:t>public void </a:t>
            </a:r>
            <a:r>
              <a:rPr lang="en-US" altLang="zh-CN" sz="1600" dirty="0" err="1">
                <a:solidFill>
                  <a:srgbClr val="000000"/>
                </a:solidFill>
                <a:latin typeface="+mn-ea"/>
                <a:cs typeface="宋体" panose="02010600030101010101" pitchFamily="2" charset="-122"/>
              </a:rPr>
              <a:t>onCreate</a:t>
            </a:r>
            <a:r>
              <a:rPr lang="en-US" altLang="zh-CN" sz="1600" dirty="0">
                <a:solidFill>
                  <a:srgbClr val="000000"/>
                </a:solidFill>
                <a:latin typeface="+mn-ea"/>
                <a:cs typeface="宋体" panose="02010600030101010101" pitchFamily="2" charset="-122"/>
              </a:rPr>
              <a:t>(Bundle </a:t>
            </a:r>
            <a:r>
              <a:rPr lang="en-US" altLang="zh-CN" sz="1600" dirty="0" err="1">
                <a:solidFill>
                  <a:srgbClr val="000000"/>
                </a:solidFill>
                <a:latin typeface="+mn-ea"/>
                <a:cs typeface="宋体" panose="02010600030101010101" pitchFamily="2" charset="-122"/>
              </a:rPr>
              <a:t>savedInstanceState</a:t>
            </a:r>
            <a:r>
              <a:rPr lang="en-US" altLang="zh-CN" sz="1600" dirty="0">
                <a:solidFill>
                  <a:srgbClr val="000000"/>
                </a:solidFill>
                <a:latin typeface="+mn-ea"/>
                <a:cs typeface="宋体" panose="02010600030101010101" pitchFamily="2" charset="-122"/>
              </a:rPr>
              <a:t>) {</a:t>
            </a:r>
            <a:br>
              <a:rPr lang="en-US" altLang="zh-CN" sz="1600" dirty="0">
                <a:solidFill>
                  <a:srgbClr val="000000"/>
                </a:solidFill>
                <a:latin typeface="+mn-ea"/>
                <a:cs typeface="宋体" panose="02010600030101010101" pitchFamily="2" charset="-122"/>
              </a:rPr>
            </a:br>
            <a:r>
              <a:rPr lang="en-US" altLang="zh-CN" sz="1600" dirty="0">
                <a:solidFill>
                  <a:srgbClr val="000000"/>
                </a:solidFill>
                <a:latin typeface="+mn-ea"/>
                <a:cs typeface="宋体" panose="02010600030101010101" pitchFamily="2" charset="-122"/>
              </a:rPr>
              <a:t>      </a:t>
            </a:r>
            <a:r>
              <a:rPr lang="en-US" altLang="zh-CN" sz="1600" b="1" dirty="0" err="1">
                <a:solidFill>
                  <a:srgbClr val="000080"/>
                </a:solidFill>
                <a:latin typeface="+mn-ea"/>
                <a:cs typeface="宋体" panose="02010600030101010101" pitchFamily="2" charset="-122"/>
              </a:rPr>
              <a:t>super</a:t>
            </a:r>
            <a:r>
              <a:rPr lang="en-US" altLang="zh-CN" sz="1600" dirty="0" err="1">
                <a:solidFill>
                  <a:srgbClr val="000000"/>
                </a:solidFill>
                <a:latin typeface="+mn-ea"/>
                <a:cs typeface="宋体" panose="02010600030101010101" pitchFamily="2" charset="-122"/>
              </a:rPr>
              <a:t>.onCreate</a:t>
            </a:r>
            <a:r>
              <a:rPr lang="en-US" altLang="zh-CN" sz="1600" dirty="0">
                <a:solidFill>
                  <a:srgbClr val="000000"/>
                </a:solidFill>
                <a:latin typeface="+mn-ea"/>
                <a:cs typeface="宋体" panose="02010600030101010101" pitchFamily="2" charset="-122"/>
              </a:rPr>
              <a:t>(</a:t>
            </a:r>
            <a:r>
              <a:rPr lang="en-US" altLang="zh-CN" sz="1600" dirty="0" err="1">
                <a:solidFill>
                  <a:srgbClr val="000000"/>
                </a:solidFill>
                <a:latin typeface="+mn-ea"/>
                <a:cs typeface="宋体" panose="02010600030101010101" pitchFamily="2" charset="-122"/>
              </a:rPr>
              <a:t>savedInstanceState</a:t>
            </a:r>
            <a:r>
              <a:rPr lang="en-US" altLang="zh-CN" sz="1600" dirty="0">
                <a:solidFill>
                  <a:srgbClr val="000000"/>
                </a:solidFill>
                <a:latin typeface="+mn-ea"/>
                <a:cs typeface="宋体" panose="02010600030101010101" pitchFamily="2" charset="-122"/>
              </a:rPr>
              <a:t>);</a:t>
            </a:r>
            <a:br>
              <a:rPr lang="en-US" altLang="zh-CN" sz="1600" dirty="0">
                <a:solidFill>
                  <a:srgbClr val="000000"/>
                </a:solidFill>
                <a:latin typeface="+mn-ea"/>
                <a:cs typeface="宋体" panose="02010600030101010101" pitchFamily="2" charset="-122"/>
              </a:rPr>
            </a:br>
            <a:r>
              <a:rPr lang="en-US" altLang="zh-CN" sz="1600" dirty="0">
                <a:solidFill>
                  <a:srgbClr val="000000"/>
                </a:solidFill>
                <a:latin typeface="+mn-ea"/>
                <a:cs typeface="宋体" panose="02010600030101010101" pitchFamily="2" charset="-122"/>
              </a:rPr>
              <a:t>      </a:t>
            </a:r>
            <a:r>
              <a:rPr lang="en-US" altLang="zh-CN" sz="1600" b="1" dirty="0">
                <a:solidFill>
                  <a:srgbClr val="000080"/>
                </a:solidFill>
                <a:latin typeface="+mn-ea"/>
                <a:cs typeface="宋体" panose="02010600030101010101" pitchFamily="2" charset="-122"/>
              </a:rPr>
              <a:t>try </a:t>
            </a:r>
            <a:r>
              <a:rPr lang="en-US" altLang="zh-CN" sz="1600" dirty="0">
                <a:solidFill>
                  <a:srgbClr val="000000"/>
                </a:solidFill>
                <a:latin typeface="+mn-ea"/>
                <a:cs typeface="宋体" panose="02010600030101010101" pitchFamily="2" charset="-122"/>
              </a:rPr>
              <a:t>{</a:t>
            </a:r>
            <a:br>
              <a:rPr lang="en-US" altLang="zh-CN" sz="1600" dirty="0">
                <a:solidFill>
                  <a:srgbClr val="000000"/>
                </a:solidFill>
                <a:latin typeface="+mn-ea"/>
                <a:cs typeface="宋体" panose="02010600030101010101" pitchFamily="2" charset="-122"/>
              </a:rPr>
            </a:br>
            <a:r>
              <a:rPr lang="en-US" altLang="zh-CN" sz="1600" dirty="0">
                <a:solidFill>
                  <a:srgbClr val="000000"/>
                </a:solidFill>
                <a:latin typeface="+mn-ea"/>
                <a:cs typeface="宋体" panose="02010600030101010101" pitchFamily="2" charset="-122"/>
              </a:rPr>
              <a:t>            </a:t>
            </a:r>
            <a:r>
              <a:rPr lang="en-US" altLang="zh-CN" sz="1600" b="1" dirty="0" err="1">
                <a:solidFill>
                  <a:srgbClr val="660E7A"/>
                </a:solidFill>
                <a:latin typeface="+mn-ea"/>
                <a:cs typeface="宋体" panose="02010600030101010101" pitchFamily="2" charset="-122"/>
              </a:rPr>
              <a:t>newsCategoryTitle</a:t>
            </a:r>
            <a:r>
              <a:rPr lang="en-US" altLang="zh-CN" sz="1600" b="1" dirty="0">
                <a:solidFill>
                  <a:srgbClr val="660E7A"/>
                </a:solidFill>
                <a:latin typeface="+mn-ea"/>
                <a:cs typeface="宋体" panose="02010600030101010101" pitchFamily="2" charset="-122"/>
              </a:rPr>
              <a:t> </a:t>
            </a:r>
            <a:r>
              <a:rPr lang="en-US" altLang="zh-CN" sz="1600" dirty="0">
                <a:solidFill>
                  <a:srgbClr val="000000"/>
                </a:solidFill>
                <a:latin typeface="+mn-ea"/>
                <a:cs typeface="宋体" panose="02010600030101010101" pitchFamily="2" charset="-122"/>
              </a:rPr>
              <a:t>= (String) </a:t>
            </a:r>
            <a:r>
              <a:rPr lang="en-US" altLang="zh-CN" sz="1600" dirty="0" err="1">
                <a:solidFill>
                  <a:srgbClr val="000000"/>
                </a:solidFill>
                <a:latin typeface="+mn-ea"/>
                <a:cs typeface="宋体" panose="02010600030101010101" pitchFamily="2" charset="-122"/>
              </a:rPr>
              <a:t>getArguments</a:t>
            </a:r>
            <a:r>
              <a:rPr lang="en-US" altLang="zh-CN" sz="1600" dirty="0">
                <a:solidFill>
                  <a:srgbClr val="000000"/>
                </a:solidFill>
                <a:latin typeface="+mn-ea"/>
                <a:cs typeface="宋体" panose="02010600030101010101" pitchFamily="2" charset="-122"/>
              </a:rPr>
              <a:t>().</a:t>
            </a:r>
            <a:r>
              <a:rPr lang="en-US" altLang="zh-CN" sz="1600" dirty="0" err="1">
                <a:solidFill>
                  <a:srgbClr val="000000"/>
                </a:solidFill>
                <a:latin typeface="+mn-ea"/>
                <a:cs typeface="宋体" panose="02010600030101010101" pitchFamily="2" charset="-122"/>
              </a:rPr>
              <a:t>getString</a:t>
            </a:r>
            <a:r>
              <a:rPr lang="en-US" altLang="zh-CN" sz="1600" dirty="0">
                <a:solidFill>
                  <a:srgbClr val="000000"/>
                </a:solidFill>
                <a:latin typeface="+mn-ea"/>
                <a:cs typeface="宋体" panose="02010600030101010101" pitchFamily="2" charset="-122"/>
              </a:rPr>
              <a:t>(</a:t>
            </a:r>
            <a:r>
              <a:rPr lang="en-US" altLang="zh-CN" sz="1600" b="1" i="1" dirty="0">
                <a:solidFill>
                  <a:srgbClr val="660E7A"/>
                </a:solidFill>
                <a:latin typeface="+mn-ea"/>
                <a:cs typeface="宋体" panose="02010600030101010101" pitchFamily="2" charset="-122"/>
              </a:rPr>
              <a:t>ARG_CATEGORY_TITLE</a:t>
            </a:r>
            <a:r>
              <a:rPr lang="en-US" altLang="zh-CN" sz="1600" dirty="0">
                <a:solidFill>
                  <a:srgbClr val="000000"/>
                </a:solidFill>
                <a:latin typeface="+mn-ea"/>
                <a:cs typeface="宋体" panose="02010600030101010101" pitchFamily="2" charset="-122"/>
              </a:rPr>
              <a:t>);</a:t>
            </a:r>
            <a:br>
              <a:rPr lang="en-US" altLang="zh-CN" sz="1600" dirty="0">
                <a:solidFill>
                  <a:srgbClr val="000000"/>
                </a:solidFill>
                <a:latin typeface="+mn-ea"/>
                <a:cs typeface="宋体" panose="02010600030101010101" pitchFamily="2" charset="-122"/>
              </a:rPr>
            </a:br>
            <a:r>
              <a:rPr lang="en-US" altLang="zh-CN" sz="1600" dirty="0">
                <a:solidFill>
                  <a:srgbClr val="000000"/>
                </a:solidFill>
                <a:latin typeface="+mn-ea"/>
                <a:cs typeface="宋体" panose="02010600030101010101" pitchFamily="2" charset="-122"/>
              </a:rPr>
              <a:t>      }</a:t>
            </a:r>
            <a:r>
              <a:rPr lang="en-US" altLang="zh-CN" sz="1600" b="1" dirty="0">
                <a:solidFill>
                  <a:srgbClr val="000080"/>
                </a:solidFill>
                <a:latin typeface="+mn-ea"/>
                <a:cs typeface="宋体" panose="02010600030101010101" pitchFamily="2" charset="-122"/>
              </a:rPr>
              <a:t>catch </a:t>
            </a:r>
            <a:r>
              <a:rPr lang="en-US" altLang="zh-CN" sz="1600" dirty="0">
                <a:solidFill>
                  <a:srgbClr val="000000"/>
                </a:solidFill>
                <a:latin typeface="+mn-ea"/>
                <a:cs typeface="宋体" panose="02010600030101010101" pitchFamily="2" charset="-122"/>
              </a:rPr>
              <a:t>(</a:t>
            </a:r>
            <a:r>
              <a:rPr lang="en-US" altLang="zh-CN" sz="1600" dirty="0" err="1">
                <a:solidFill>
                  <a:srgbClr val="000000"/>
                </a:solidFill>
                <a:latin typeface="+mn-ea"/>
                <a:cs typeface="宋体" panose="02010600030101010101" pitchFamily="2" charset="-122"/>
              </a:rPr>
              <a:t>java.lang.NullPointerException</a:t>
            </a:r>
            <a:r>
              <a:rPr lang="en-US" altLang="zh-CN" sz="1600" dirty="0">
                <a:solidFill>
                  <a:srgbClr val="000000"/>
                </a:solidFill>
                <a:latin typeface="+mn-ea"/>
                <a:cs typeface="宋体" panose="02010600030101010101" pitchFamily="2" charset="-122"/>
              </a:rPr>
              <a:t> e)</a:t>
            </a:r>
            <a:br>
              <a:rPr lang="en-US" altLang="zh-CN" sz="1600" dirty="0">
                <a:solidFill>
                  <a:srgbClr val="000000"/>
                </a:solidFill>
                <a:latin typeface="+mn-ea"/>
                <a:cs typeface="宋体" panose="02010600030101010101" pitchFamily="2" charset="-122"/>
              </a:rPr>
            </a:br>
            <a:r>
              <a:rPr lang="en-US" altLang="zh-CN" sz="1600" dirty="0">
                <a:solidFill>
                  <a:srgbClr val="000000"/>
                </a:solidFill>
                <a:latin typeface="+mn-ea"/>
                <a:cs typeface="宋体" panose="02010600030101010101" pitchFamily="2" charset="-122"/>
              </a:rPr>
              <a:t>      {}</a:t>
            </a:r>
            <a:br>
              <a:rPr lang="en-US" altLang="zh-CN" sz="1600" dirty="0">
                <a:solidFill>
                  <a:srgbClr val="000000"/>
                </a:solidFill>
                <a:latin typeface="+mn-ea"/>
                <a:cs typeface="宋体" panose="02010600030101010101" pitchFamily="2" charset="-122"/>
              </a:rPr>
            </a:br>
            <a:r>
              <a:rPr lang="en-US" altLang="zh-CN" sz="1600" dirty="0">
                <a:solidFill>
                  <a:srgbClr val="000000"/>
                </a:solidFill>
                <a:latin typeface="+mn-ea"/>
                <a:cs typeface="宋体" panose="02010600030101010101" pitchFamily="2" charset="-122"/>
              </a:rPr>
              <a:t>}</a:t>
            </a:r>
            <a:endParaRPr lang="zh-CN" altLang="en-US" sz="1600" dirty="0">
              <a:latin typeface="+mn-ea"/>
            </a:endParaRPr>
          </a:p>
        </p:txBody>
      </p:sp>
      <p:cxnSp>
        <p:nvCxnSpPr>
          <p:cNvPr id="14" name="直接连接符 13">
            <a:extLst>
              <a:ext uri="{FF2B5EF4-FFF2-40B4-BE49-F238E27FC236}">
                <a16:creationId xmlns:a16="http://schemas.microsoft.com/office/drawing/2014/main" id="{22D8869C-CB05-42A3-AF71-ADC7EDD5FCD5}"/>
              </a:ext>
            </a:extLst>
          </p:cNvPr>
          <p:cNvCxnSpPr>
            <a:cxnSpLocks/>
          </p:cNvCxnSpPr>
          <p:nvPr/>
        </p:nvCxnSpPr>
        <p:spPr>
          <a:xfrm>
            <a:off x="4088409" y="1951132"/>
            <a:ext cx="1152128"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5" name="矩形 14">
            <a:extLst>
              <a:ext uri="{FF2B5EF4-FFF2-40B4-BE49-F238E27FC236}">
                <a16:creationId xmlns:a16="http://schemas.microsoft.com/office/drawing/2014/main" id="{6854CEB1-C896-4B23-8BF6-247829FC49B0}"/>
              </a:ext>
            </a:extLst>
          </p:cNvPr>
          <p:cNvSpPr/>
          <p:nvPr/>
        </p:nvSpPr>
        <p:spPr>
          <a:xfrm>
            <a:off x="1054646" y="2699403"/>
            <a:ext cx="2880320" cy="240881"/>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5E4FB3A-D1E8-44E3-ADA5-C04C4E7CEA8E}"/>
              </a:ext>
            </a:extLst>
          </p:cNvPr>
          <p:cNvSpPr/>
          <p:nvPr/>
        </p:nvSpPr>
        <p:spPr>
          <a:xfrm>
            <a:off x="4116952" y="4135294"/>
            <a:ext cx="3562430" cy="240881"/>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49983F5C-97FE-4603-B0C6-3BE7D7BD77DF}"/>
              </a:ext>
            </a:extLst>
          </p:cNvPr>
          <p:cNvCxnSpPr/>
          <p:nvPr/>
        </p:nvCxnSpPr>
        <p:spPr>
          <a:xfrm>
            <a:off x="1682125" y="5339347"/>
            <a:ext cx="75600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8" name="矩形 17">
            <a:extLst>
              <a:ext uri="{FF2B5EF4-FFF2-40B4-BE49-F238E27FC236}">
                <a16:creationId xmlns:a16="http://schemas.microsoft.com/office/drawing/2014/main" id="{1744BB57-842C-4C28-B563-B707F63721FB}"/>
              </a:ext>
            </a:extLst>
          </p:cNvPr>
          <p:cNvSpPr/>
          <p:nvPr/>
        </p:nvSpPr>
        <p:spPr>
          <a:xfrm>
            <a:off x="4799062" y="5885185"/>
            <a:ext cx="4680520" cy="240881"/>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84738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par>
                          <p:cTn id="21" fill="hold">
                            <p:stCondLst>
                              <p:cond delay="0"/>
                            </p:stCondLst>
                            <p:childTnLst>
                              <p:par>
                                <p:cTn id="22" presetID="16" presetClass="entr" presetSubtype="21"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par>
                          <p:cTn id="32" fill="hold">
                            <p:stCondLst>
                              <p:cond delay="0"/>
                            </p:stCondLst>
                            <p:childTnLst>
                              <p:par>
                                <p:cTn id="33" presetID="16" presetClass="entr" presetSubtype="21"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arn(inVertical)">
                                      <p:cBhvr>
                                        <p:cTn id="35" dur="500"/>
                                        <p:tgtEl>
                                          <p:spTgt spid="17"/>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arn(inVertical)">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animBg="1"/>
      <p:bldP spid="10" grpId="0"/>
      <p:bldP spid="12" grpId="0" animBg="1"/>
      <p:bldP spid="15" grpId="0" animBg="1"/>
      <p:bldP spid="16"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2598" y="1134081"/>
            <a:ext cx="10971372" cy="4922837"/>
          </a:xfrm>
          <a:solidFill>
            <a:schemeClr val="bg1"/>
          </a:solidFill>
        </p:spPr>
        <p:txBody>
          <a:bodyPr/>
          <a:lstStyle/>
          <a:p>
            <a:pPr>
              <a:lnSpc>
                <a:spcPct val="120000"/>
              </a:lnSpc>
            </a:pPr>
            <a:r>
              <a:rPr lang="zh-CN" altLang="en-US" sz="2800" dirty="0"/>
              <a:t>在</a:t>
            </a:r>
            <a:r>
              <a:rPr lang="en-US" altLang="zh-CN" sz="2800" dirty="0" err="1"/>
              <a:t>HomeFragment</a:t>
            </a:r>
            <a:r>
              <a:rPr lang="zh-CN" altLang="en-US" sz="2800" dirty="0"/>
              <a:t>中使用碎片</a:t>
            </a:r>
            <a:r>
              <a:rPr lang="zh-CN" altLang="en-US" dirty="0"/>
              <a:t>。</a:t>
            </a:r>
            <a:endParaRPr lang="en-US" altLang="zh-CN" dirty="0"/>
          </a:p>
          <a:p>
            <a:pPr lvl="1">
              <a:lnSpc>
                <a:spcPct val="120000"/>
              </a:lnSpc>
            </a:pPr>
            <a:r>
              <a:rPr lang="en-US" altLang="zh-CN" dirty="0" err="1"/>
              <a:t>HomeFragment</a:t>
            </a:r>
            <a:r>
              <a:rPr lang="zh-CN" altLang="en-US" dirty="0"/>
              <a:t>在</a:t>
            </a:r>
            <a:r>
              <a:rPr lang="en-US" altLang="zh-CN" dirty="0" err="1"/>
              <a:t>onCreateView</a:t>
            </a:r>
            <a:r>
              <a:rPr lang="zh-CN" altLang="en-US" dirty="0"/>
              <a:t>方法中</a:t>
            </a:r>
            <a:endParaRPr lang="en-US" altLang="zh-CN" dirty="0"/>
          </a:p>
          <a:p>
            <a:pPr marL="668337" lvl="2" indent="0">
              <a:lnSpc>
                <a:spcPct val="120000"/>
              </a:lnSpc>
              <a:buNone/>
            </a:pPr>
            <a:r>
              <a:rPr lang="en-US" altLang="zh-CN" sz="2200" b="1" dirty="0">
                <a:latin typeface="+mn-ea"/>
              </a:rPr>
              <a:t>(1)</a:t>
            </a:r>
            <a:r>
              <a:rPr lang="zh-CN" altLang="en-US" sz="2200" dirty="0">
                <a:latin typeface="+mn-ea"/>
              </a:rPr>
              <a:t>设置</a:t>
            </a:r>
            <a:r>
              <a:rPr lang="en-US" altLang="zh-CN" sz="2200" dirty="0" err="1">
                <a:latin typeface="+mn-ea"/>
              </a:rPr>
              <a:t>ViewPager</a:t>
            </a:r>
            <a:r>
              <a:rPr lang="zh-CN" altLang="en-US" sz="2200" dirty="0">
                <a:latin typeface="+mn-ea"/>
              </a:rPr>
              <a:t>，主要是</a:t>
            </a:r>
            <a:r>
              <a:rPr lang="en-US" altLang="zh-CN" sz="2200" dirty="0">
                <a:latin typeface="+mn-ea"/>
              </a:rPr>
              <a:t>Adapter</a:t>
            </a:r>
          </a:p>
          <a:p>
            <a:pPr marL="668337" lvl="2" indent="0">
              <a:lnSpc>
                <a:spcPct val="120000"/>
              </a:lnSpc>
              <a:buNone/>
            </a:pPr>
            <a:r>
              <a:rPr lang="en-US" altLang="zh-CN" sz="2200" dirty="0">
                <a:latin typeface="+mn-ea"/>
              </a:rPr>
              <a:t>(2)</a:t>
            </a:r>
            <a:r>
              <a:rPr lang="zh-CN" altLang="en-US" sz="2200" dirty="0">
                <a:latin typeface="+mn-ea"/>
              </a:rPr>
              <a:t>构造内导航的碎片</a:t>
            </a:r>
            <a:endParaRPr lang="en-US" altLang="zh-CN" sz="2200" dirty="0">
              <a:latin typeface="+mn-ea"/>
            </a:endParaRPr>
          </a:p>
          <a:p>
            <a:pPr marL="668337" lvl="2" indent="0">
              <a:lnSpc>
                <a:spcPct val="120000"/>
              </a:lnSpc>
              <a:buNone/>
            </a:pPr>
            <a:r>
              <a:rPr lang="zh-CN" altLang="en-US" sz="2200" b="1" dirty="0">
                <a:latin typeface="+mn-ea"/>
              </a:rPr>
              <a:t>然后：</a:t>
            </a:r>
            <a:endParaRPr lang="en-US" altLang="zh-CN" sz="2200" b="1" dirty="0">
              <a:latin typeface="+mn-ea"/>
            </a:endParaRPr>
          </a:p>
          <a:p>
            <a:pPr marL="668337" lvl="2" indent="0">
              <a:lnSpc>
                <a:spcPct val="120000"/>
              </a:lnSpc>
              <a:buNone/>
            </a:pPr>
            <a:r>
              <a:rPr lang="en-US" altLang="zh-CN" b="1" dirty="0">
                <a:solidFill>
                  <a:srgbClr val="FF0000"/>
                </a:solidFill>
                <a:latin typeface="+mn-ea"/>
              </a:rPr>
              <a:t>(3)</a:t>
            </a:r>
            <a:r>
              <a:rPr lang="zh-CN" altLang="en-US" b="1" dirty="0">
                <a:solidFill>
                  <a:srgbClr val="FF0000"/>
                </a:solidFill>
                <a:latin typeface="+mn-ea"/>
              </a:rPr>
              <a:t>初始化内导航标签</a:t>
            </a:r>
            <a:endParaRPr lang="en-US" altLang="zh-CN" dirty="0">
              <a:solidFill>
                <a:srgbClr val="FF0000"/>
              </a:solidFill>
              <a:latin typeface="+mn-ea"/>
            </a:endParaRPr>
          </a:p>
          <a:p>
            <a:pPr marL="668337" lvl="2" indent="0">
              <a:lnSpc>
                <a:spcPct val="120000"/>
              </a:lnSpc>
              <a:buNone/>
            </a:pPr>
            <a:r>
              <a:rPr lang="en-US" altLang="zh-CN" dirty="0">
                <a:latin typeface="+mn-ea"/>
              </a:rPr>
              <a:t>(4)</a:t>
            </a:r>
            <a:r>
              <a:rPr lang="zh-CN" altLang="en-US" dirty="0">
                <a:latin typeface="+mn-ea"/>
              </a:rPr>
              <a:t>设置单选按钮的点击事件（</a:t>
            </a:r>
            <a:r>
              <a:rPr lang="en-US" altLang="zh-CN" dirty="0" err="1">
                <a:latin typeface="+mn-ea"/>
              </a:rPr>
              <a:t>ViewPager</a:t>
            </a:r>
            <a:r>
              <a:rPr lang="zh-CN" altLang="en-US" dirty="0">
                <a:latin typeface="+mn-ea"/>
              </a:rPr>
              <a:t>换页）</a:t>
            </a:r>
            <a:endParaRPr lang="en-US" altLang="zh-CN" dirty="0">
              <a:latin typeface="+mn-ea"/>
            </a:endParaRPr>
          </a:p>
          <a:p>
            <a:pPr marL="668337" lvl="2" indent="0">
              <a:lnSpc>
                <a:spcPct val="120000"/>
              </a:lnSpc>
              <a:buNone/>
            </a:pPr>
            <a:r>
              <a:rPr lang="zh-CN" altLang="en-US" b="1" dirty="0">
                <a:latin typeface="+mn-ea"/>
              </a:rPr>
              <a:t>最后</a:t>
            </a:r>
            <a:r>
              <a:rPr lang="zh-CN" altLang="en-US" dirty="0">
                <a:latin typeface="+mn-ea"/>
              </a:rPr>
              <a:t>：需要内导航与</a:t>
            </a:r>
            <a:r>
              <a:rPr lang="en-US" altLang="zh-CN" b="1" dirty="0" err="1">
                <a:latin typeface="+mn-ea"/>
              </a:rPr>
              <a:t>ViewPager</a:t>
            </a:r>
            <a:r>
              <a:rPr lang="zh-CN" altLang="en-US" dirty="0">
                <a:latin typeface="+mn-ea"/>
              </a:rPr>
              <a:t>的换页保持一致：</a:t>
            </a:r>
            <a:endParaRPr lang="en-US" altLang="zh-CN" dirty="0">
              <a:latin typeface="+mn-ea"/>
            </a:endParaRPr>
          </a:p>
          <a:p>
            <a:pPr marL="668337" lvl="2" indent="0">
              <a:lnSpc>
                <a:spcPct val="120000"/>
              </a:lnSpc>
              <a:buNone/>
            </a:pPr>
            <a:r>
              <a:rPr lang="en-US" altLang="zh-CN" b="1" dirty="0">
                <a:latin typeface="+mn-ea"/>
              </a:rPr>
              <a:t>(5)</a:t>
            </a:r>
            <a:r>
              <a:rPr lang="zh-CN" altLang="en-US" dirty="0">
                <a:latin typeface="+mn-ea"/>
              </a:rPr>
              <a:t>设置ViewPager的切换监听</a:t>
            </a:r>
            <a:endParaRPr lang="en-US" altLang="zh-CN" b="1" dirty="0">
              <a:latin typeface="+mn-ea"/>
            </a:endParaRPr>
          </a:p>
          <a:p>
            <a:pPr marL="668337" lvl="2" indent="0">
              <a:lnSpc>
                <a:spcPct val="120000"/>
              </a:lnSpc>
              <a:buNone/>
            </a:pPr>
            <a:endParaRPr lang="en-US" altLang="zh-CN" dirty="0"/>
          </a:p>
          <a:p>
            <a:pPr marL="668337" lvl="2" indent="0">
              <a:lnSpc>
                <a:spcPct val="120000"/>
              </a:lnSpc>
              <a:buNone/>
            </a:pPr>
            <a:endParaRPr lang="en-US" altLang="zh-CN" sz="2200" b="1" dirty="0">
              <a:latin typeface="+mn-ea"/>
              <a:ea typeface="+mn-ea"/>
            </a:endParaRPr>
          </a:p>
          <a:p>
            <a:pPr marL="668337" lvl="2" indent="0">
              <a:lnSpc>
                <a:spcPct val="120000"/>
              </a:lnSpc>
              <a:buNone/>
            </a:pPr>
            <a:endParaRPr lang="en-US" altLang="zh-CN" sz="2200" b="1" dirty="0">
              <a:latin typeface="+mn-ea"/>
              <a:ea typeface="+mn-ea"/>
            </a:endParaRPr>
          </a:p>
          <a:p>
            <a:pPr lvl="1">
              <a:lnSpc>
                <a:spcPct val="120000"/>
              </a:lnSpc>
            </a:pPr>
            <a:endParaRPr lang="zh-CN" altLang="en-US" dirty="0"/>
          </a:p>
        </p:txBody>
      </p:sp>
      <p:sp>
        <p:nvSpPr>
          <p:cNvPr id="3" name="标题 2"/>
          <p:cNvSpPr>
            <a:spLocks noGrp="1"/>
          </p:cNvSpPr>
          <p:nvPr>
            <p:ph type="title"/>
          </p:nvPr>
        </p:nvSpPr>
        <p:spPr/>
        <p:txBody>
          <a:bodyPr/>
          <a:lstStyle/>
          <a:p>
            <a:r>
              <a:rPr lang="zh-CN" altLang="en-US" dirty="0"/>
              <a:t> 内导航</a:t>
            </a:r>
          </a:p>
        </p:txBody>
      </p:sp>
      <p:sp>
        <p:nvSpPr>
          <p:cNvPr id="4" name="矩形 3"/>
          <p:cNvSpPr/>
          <p:nvPr/>
        </p:nvSpPr>
        <p:spPr>
          <a:xfrm>
            <a:off x="8330116" y="1"/>
            <a:ext cx="3657124" cy="2246769"/>
          </a:xfrm>
          <a:prstGeom prst="rect">
            <a:avLst/>
          </a:prstGeom>
          <a:solidFill>
            <a:srgbClr val="0066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spcBef>
                <a:spcPts val="600"/>
              </a:spcBef>
            </a:pPr>
            <a:r>
              <a:rPr lang="en-US" altLang="zh-CN" sz="2400" b="1" dirty="0" err="1">
                <a:solidFill>
                  <a:schemeClr val="bg1"/>
                </a:solidFill>
                <a:latin typeface="微软雅黑" pitchFamily="34" charset="-122"/>
                <a:ea typeface="微软雅黑" pitchFamily="34" charset="-122"/>
              </a:rPr>
              <a:t>ViewPager</a:t>
            </a:r>
            <a:r>
              <a:rPr lang="zh-CN" altLang="en-US" sz="2400" b="1" dirty="0">
                <a:solidFill>
                  <a:schemeClr val="bg1"/>
                </a:solidFill>
                <a:latin typeface="微软雅黑" pitchFamily="34" charset="-122"/>
                <a:ea typeface="微软雅黑" pitchFamily="34" charset="-122"/>
              </a:rPr>
              <a:t>使用方法：</a:t>
            </a:r>
          </a:p>
          <a:p>
            <a:pPr>
              <a:spcBef>
                <a:spcPts val="600"/>
              </a:spcBef>
            </a:pPr>
            <a:r>
              <a:rPr lang="en-US" altLang="zh-CN" sz="2400" b="1" dirty="0">
                <a:solidFill>
                  <a:schemeClr val="bg1"/>
                </a:solidFill>
                <a:latin typeface="微软雅黑" pitchFamily="34" charset="-122"/>
                <a:ea typeface="微软雅黑" pitchFamily="34" charset="-122"/>
              </a:rPr>
              <a:t>(1) </a:t>
            </a:r>
            <a:r>
              <a:rPr lang="zh-CN" altLang="en-US" sz="2400" b="1" dirty="0">
                <a:solidFill>
                  <a:schemeClr val="bg1"/>
                </a:solidFill>
                <a:latin typeface="微软雅黑" pitchFamily="34" charset="-122"/>
                <a:ea typeface="微软雅黑" pitchFamily="34" charset="-122"/>
              </a:rPr>
              <a:t>设置</a:t>
            </a:r>
            <a:r>
              <a:rPr lang="en-US" altLang="zh-CN" sz="2400" b="1" dirty="0" err="1">
                <a:solidFill>
                  <a:schemeClr val="bg1"/>
                </a:solidFill>
                <a:latin typeface="微软雅黑" pitchFamily="34" charset="-122"/>
                <a:ea typeface="微软雅黑" pitchFamily="34" charset="-122"/>
              </a:rPr>
              <a:t>ViewPager</a:t>
            </a:r>
            <a:r>
              <a:rPr lang="zh-CN" altLang="en-US" sz="2400" b="1" dirty="0">
                <a:solidFill>
                  <a:schemeClr val="bg1"/>
                </a:solidFill>
                <a:latin typeface="微软雅黑" pitchFamily="34" charset="-122"/>
                <a:ea typeface="微软雅黑" pitchFamily="34" charset="-122"/>
              </a:rPr>
              <a:t>布局</a:t>
            </a:r>
          </a:p>
          <a:p>
            <a:pPr>
              <a:spcBef>
                <a:spcPts val="600"/>
              </a:spcBef>
            </a:pPr>
            <a:r>
              <a:rPr lang="en-US" altLang="zh-CN" sz="2400" b="1" dirty="0">
                <a:solidFill>
                  <a:schemeClr val="bg1"/>
                </a:solidFill>
                <a:latin typeface="微软雅黑" pitchFamily="34" charset="-122"/>
                <a:ea typeface="微软雅黑" pitchFamily="34" charset="-122"/>
              </a:rPr>
              <a:t>(2) </a:t>
            </a:r>
            <a:r>
              <a:rPr lang="zh-CN" altLang="en-US" sz="2400" b="1" dirty="0">
                <a:solidFill>
                  <a:schemeClr val="bg1"/>
                </a:solidFill>
                <a:latin typeface="微软雅黑" pitchFamily="34" charset="-122"/>
                <a:ea typeface="微软雅黑" pitchFamily="34" charset="-122"/>
              </a:rPr>
              <a:t>创建碎片</a:t>
            </a:r>
          </a:p>
          <a:p>
            <a:pPr>
              <a:spcBef>
                <a:spcPts val="600"/>
              </a:spcBef>
            </a:pPr>
            <a:r>
              <a:rPr lang="en-US" altLang="zh-CN" sz="2400" b="1" dirty="0">
                <a:solidFill>
                  <a:schemeClr val="bg1"/>
                </a:solidFill>
                <a:latin typeface="微软雅黑" pitchFamily="34" charset="-122"/>
                <a:ea typeface="微软雅黑" pitchFamily="34" charset="-122"/>
              </a:rPr>
              <a:t>(3) </a:t>
            </a:r>
            <a:r>
              <a:rPr lang="zh-CN" altLang="en-US" sz="2400" b="1" dirty="0">
                <a:solidFill>
                  <a:schemeClr val="bg1"/>
                </a:solidFill>
                <a:latin typeface="微软雅黑" pitchFamily="34" charset="-122"/>
                <a:ea typeface="微软雅黑" pitchFamily="34" charset="-122"/>
              </a:rPr>
              <a:t>创建适配器</a:t>
            </a:r>
          </a:p>
          <a:p>
            <a:pPr>
              <a:spcBef>
                <a:spcPts val="600"/>
              </a:spcBef>
            </a:pPr>
            <a:r>
              <a:rPr lang="en-US" altLang="zh-CN" sz="2400" b="1" dirty="0">
                <a:solidFill>
                  <a:schemeClr val="bg1"/>
                </a:solidFill>
                <a:latin typeface="微软雅黑" pitchFamily="34" charset="-122"/>
                <a:ea typeface="微软雅黑" pitchFamily="34" charset="-122"/>
              </a:rPr>
              <a:t>(4) </a:t>
            </a:r>
            <a:r>
              <a:rPr lang="zh-CN" altLang="en-US" sz="2400" b="1" dirty="0">
                <a:solidFill>
                  <a:schemeClr val="bg1"/>
                </a:solidFill>
                <a:latin typeface="微软雅黑" pitchFamily="34" charset="-122"/>
                <a:ea typeface="微软雅黑" pitchFamily="34" charset="-122"/>
              </a:rPr>
              <a:t>设置适配器</a:t>
            </a:r>
          </a:p>
        </p:txBody>
      </p:sp>
    </p:spTree>
    <p:extLst>
      <p:ext uri="{BB962C8B-B14F-4D97-AF65-F5344CB8AC3E}">
        <p14:creationId xmlns:p14="http://schemas.microsoft.com/office/powerpoint/2010/main" val="147201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500"/>
                                        <p:tgtEl>
                                          <p:spTgt spid="2">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fade">
                                      <p:cBhvr>
                                        <p:cTn id="34"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A752DD5-FB1F-43C5-96C0-A7C9218C8C3E}"/>
              </a:ext>
            </a:extLst>
          </p:cNvPr>
          <p:cNvSpPr>
            <a:spLocks noChangeArrowheads="1"/>
          </p:cNvSpPr>
          <p:nvPr/>
        </p:nvSpPr>
        <p:spPr bwMode="auto">
          <a:xfrm>
            <a:off x="0" y="61317"/>
            <a:ext cx="11495806" cy="65094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public </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View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onCreateView</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LayoutInflater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inflater,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ViewGroup</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container,</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Bundle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savedInstanceState</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0" i="1" u="none" strike="noStrike" cap="none" normalizeH="0" baseline="0" dirty="0">
                <a:ln>
                  <a:noFill/>
                </a:ln>
                <a:solidFill>
                  <a:srgbClr val="808080"/>
                </a:solidFill>
                <a:effectLst/>
                <a:latin typeface="Arial Unicode MS"/>
                <a:cs typeface="宋体" panose="02010600030101010101" pitchFamily="2" charset="-122"/>
              </a:rPr>
              <a:t>// Inflate the layout for this fragment</a:t>
            </a:r>
            <a:br>
              <a:rPr kumimoji="0" lang="en-US" altLang="zh-CN" sz="2000" b="0" i="1" u="none" strike="noStrike" cap="none" normalizeH="0" baseline="0" dirty="0">
                <a:ln>
                  <a:noFill/>
                </a:ln>
                <a:solidFill>
                  <a:srgbClr val="808080"/>
                </a:solidFill>
                <a:effectLst/>
                <a:latin typeface="Arial Unicode MS"/>
                <a:cs typeface="宋体" panose="02010600030101010101" pitchFamily="2" charset="-122"/>
              </a:rPr>
            </a:br>
            <a:r>
              <a:rPr kumimoji="0" lang="en-US" altLang="zh-CN" sz="2000" b="0" i="1" u="none" strike="noStrike" cap="none" normalizeH="0" baseline="0" dirty="0">
                <a:ln>
                  <a:noFill/>
                </a:ln>
                <a:solidFill>
                  <a:srgbClr val="808080"/>
                </a:solidFill>
                <a:effectLst/>
                <a:latin typeface="Arial Unicode MS"/>
                <a:cs typeface="宋体" panose="02010600030101010101" pitchFamily="2" charset="-122"/>
              </a:rPr>
              <a:t>    </a:t>
            </a: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if</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1" i="0" u="none" strike="noStrike" cap="none" normalizeH="0" baseline="0" dirty="0">
                <a:ln>
                  <a:noFill/>
                </a:ln>
                <a:solidFill>
                  <a:srgbClr val="660E7A"/>
                </a:solidFill>
                <a:effectLst/>
                <a:latin typeface="Arial Unicode MS"/>
                <a:cs typeface="宋体" panose="02010600030101010101" pitchFamily="2" charset="-122"/>
              </a:rPr>
              <a:t>view</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null</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1" i="0" u="none" strike="noStrike" cap="none" normalizeH="0" baseline="0" dirty="0">
                <a:ln>
                  <a:noFill/>
                </a:ln>
                <a:solidFill>
                  <a:srgbClr val="660E7A"/>
                </a:solidFill>
                <a:effectLst/>
                <a:latin typeface="Arial Unicode MS"/>
                <a:cs typeface="宋体" panose="02010600030101010101" pitchFamily="2" charset="-122"/>
              </a:rPr>
              <a:t>view</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inflater.inflate</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R.layout.</a:t>
            </a:r>
            <a:r>
              <a:rPr kumimoji="0" lang="en-US" altLang="zh-CN" sz="2000" b="1" i="1" u="none" strike="noStrike" cap="none" normalizeH="0" baseline="0" dirty="0" err="1">
                <a:ln>
                  <a:noFill/>
                </a:ln>
                <a:solidFill>
                  <a:srgbClr val="660E7A"/>
                </a:solidFill>
                <a:effectLst/>
                <a:latin typeface="Arial Unicode MS"/>
                <a:cs typeface="宋体" panose="02010600030101010101" pitchFamily="2" charset="-122"/>
              </a:rPr>
              <a:t>fragment_wechat</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container, </a:t>
            </a: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false</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1" i="0" u="none" strike="noStrike" cap="none" normalizeH="0" baseline="0" dirty="0" err="1">
                <a:ln>
                  <a:noFill/>
                </a:ln>
                <a:solidFill>
                  <a:srgbClr val="660E7A"/>
                </a:solidFill>
                <a:effectLst/>
                <a:latin typeface="Arial Unicode MS"/>
                <a:cs typeface="宋体" panose="02010600030101010101" pitchFamily="2" charset="-122"/>
              </a:rPr>
              <a:t>viewPager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ViewPager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1" i="0" u="none" strike="noStrike" cap="none" normalizeH="0" baseline="0" dirty="0" err="1">
                <a:ln>
                  <a:noFill/>
                </a:ln>
                <a:solidFill>
                  <a:srgbClr val="660E7A"/>
                </a:solidFill>
                <a:effectLst/>
                <a:latin typeface="Arial Unicode MS"/>
                <a:cs typeface="宋体" panose="02010600030101010101" pitchFamily="2" charset="-122"/>
              </a:rPr>
              <a:t>view</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.findViewById</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R.id.</a:t>
            </a:r>
            <a:r>
              <a:rPr kumimoji="0" lang="en-US" altLang="zh-CN" sz="2000" b="1" i="1" u="none" strike="noStrike" cap="none" normalizeH="0" baseline="0" dirty="0" err="1">
                <a:ln>
                  <a:noFill/>
                </a:ln>
                <a:solidFill>
                  <a:srgbClr val="660E7A"/>
                </a:solidFill>
                <a:effectLst/>
                <a:latin typeface="Arial Unicode MS"/>
                <a:cs typeface="宋体" panose="02010600030101010101" pitchFamily="2" charset="-122"/>
              </a:rPr>
              <a:t>vpNewsList</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initViewPager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1" i="0" u="none" strike="noStrike" cap="none" normalizeH="0" baseline="0" dirty="0" err="1">
                <a:ln>
                  <a:noFill/>
                </a:ln>
                <a:solidFill>
                  <a:srgbClr val="660E7A"/>
                </a:solidFill>
                <a:effectLst/>
                <a:latin typeface="Arial Unicode MS"/>
                <a:cs typeface="宋体" panose="02010600030101010101" pitchFamily="2" charset="-122"/>
              </a:rPr>
              <a:t>rgChannel</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RadioGroup</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1" i="0" u="none" strike="noStrike" cap="none" normalizeH="0" baseline="0" dirty="0" err="1">
                <a:ln>
                  <a:noFill/>
                </a:ln>
                <a:solidFill>
                  <a:srgbClr val="660E7A"/>
                </a:solidFill>
                <a:effectLst/>
                <a:latin typeface="Arial Unicode MS"/>
                <a:cs typeface="宋体" panose="02010600030101010101" pitchFamily="2" charset="-122"/>
              </a:rPr>
              <a:t>view</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.findViewById</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R.id.</a:t>
            </a:r>
            <a:r>
              <a:rPr kumimoji="0" lang="en-US" altLang="zh-CN" sz="2000" b="1" i="1" u="none" strike="noStrike" cap="none" normalizeH="0" baseline="0" dirty="0" err="1">
                <a:ln>
                  <a:noFill/>
                </a:ln>
                <a:solidFill>
                  <a:srgbClr val="660E7A"/>
                </a:solidFill>
                <a:effectLst/>
                <a:latin typeface="Arial Unicode MS"/>
                <a:cs typeface="宋体" panose="02010600030101010101" pitchFamily="2" charset="-122"/>
              </a:rPr>
              <a:t>rgChannel</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1" i="0" u="none" strike="noStrike" cap="none" normalizeH="0" baseline="0" dirty="0" err="1">
                <a:ln>
                  <a:noFill/>
                </a:ln>
                <a:solidFill>
                  <a:srgbClr val="660E7A"/>
                </a:solidFill>
                <a:effectLst/>
                <a:latin typeface="Arial Unicode MS"/>
                <a:cs typeface="宋体" panose="02010600030101010101" pitchFamily="2" charset="-122"/>
              </a:rPr>
              <a:t>hvChannel</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HorizontalScrollView</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1" i="0" u="none" strike="noStrike" cap="none" normalizeH="0" baseline="0" dirty="0" err="1">
                <a:ln>
                  <a:noFill/>
                </a:ln>
                <a:solidFill>
                  <a:srgbClr val="660E7A"/>
                </a:solidFill>
                <a:effectLst/>
                <a:latin typeface="Arial Unicode MS"/>
                <a:cs typeface="宋体" panose="02010600030101010101" pitchFamily="2" charset="-122"/>
              </a:rPr>
              <a:t>view</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.findViewById</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R.id.</a:t>
            </a:r>
            <a:r>
              <a:rPr kumimoji="0" lang="en-US" altLang="zh-CN" sz="2000" b="1" i="1" u="none" strike="noStrike" cap="none" normalizeH="0" baseline="0" dirty="0" err="1">
                <a:ln>
                  <a:noFill/>
                </a:ln>
                <a:solidFill>
                  <a:srgbClr val="660E7A"/>
                </a:solidFill>
                <a:effectLst/>
                <a:latin typeface="Arial Unicode MS"/>
                <a:cs typeface="宋体" panose="02010600030101010101" pitchFamily="2" charset="-122"/>
              </a:rPr>
              <a:t>hvChannel</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initTab</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(inflater); </a:t>
            </a:r>
            <a:r>
              <a:rPr kumimoji="0" lang="en-US" altLang="zh-CN" sz="2000" b="0" i="1" u="none" strike="noStrike" cap="none" normalizeH="0" baseline="0" dirty="0">
                <a:ln>
                  <a:noFill/>
                </a:ln>
                <a:solidFill>
                  <a:srgbClr val="808080"/>
                </a:solidFill>
                <a:effectLst/>
                <a:latin typeface="Arial Unicode MS"/>
                <a:cs typeface="宋体" panose="02010600030101010101" pitchFamily="2" charset="-122"/>
              </a:rPr>
              <a:t>//</a:t>
            </a:r>
            <a:r>
              <a:rPr kumimoji="0" lang="zh-CN" altLang="en-US" sz="2000" b="0" i="1" u="none" strike="noStrike" cap="none" normalizeH="0" baseline="0" dirty="0">
                <a:ln>
                  <a:noFill/>
                </a:ln>
                <a:solidFill>
                  <a:srgbClr val="808080"/>
                </a:solidFill>
                <a:effectLst/>
                <a:latin typeface="Arial Unicode MS"/>
                <a:cs typeface="宋体" panose="02010600030101010101" pitchFamily="2" charset="-122"/>
              </a:rPr>
              <a:t>初始化内导航标签</a:t>
            </a:r>
            <a:br>
              <a:rPr kumimoji="0" lang="zh-CN" altLang="en-US" sz="2000" b="0" i="1" u="none" strike="noStrike" cap="none" normalizeH="0" baseline="0" dirty="0">
                <a:ln>
                  <a:noFill/>
                </a:ln>
                <a:solidFill>
                  <a:srgbClr val="808080"/>
                </a:solidFill>
                <a:effectLst/>
                <a:latin typeface="Arial Unicode MS"/>
                <a:cs typeface="宋体" panose="02010600030101010101" pitchFamily="2" charset="-122"/>
              </a:rPr>
            </a:br>
            <a:r>
              <a:rPr kumimoji="0" lang="zh-CN" altLang="en-US" sz="2000" b="0" i="1" u="none" strike="noStrike" cap="none" normalizeH="0" baseline="0" dirty="0">
                <a:ln>
                  <a:noFill/>
                </a:ln>
                <a:solidFill>
                  <a:srgbClr val="808080"/>
                </a:solidFill>
                <a:effectLst/>
                <a:latin typeface="Arial Unicode MS"/>
                <a:cs typeface="宋体" panose="02010600030101010101" pitchFamily="2" charset="-122"/>
              </a:rPr>
              <a:t>        </a:t>
            </a:r>
            <a:r>
              <a:rPr kumimoji="0" lang="en-US" altLang="zh-CN" sz="2000" b="1" i="0" u="none" strike="noStrike" cap="none" normalizeH="0" baseline="0" dirty="0" err="1">
                <a:ln>
                  <a:noFill/>
                </a:ln>
                <a:solidFill>
                  <a:srgbClr val="660E7A"/>
                </a:solidFill>
                <a:effectLst/>
                <a:latin typeface="Arial Unicode MS"/>
                <a:cs typeface="宋体" panose="02010600030101010101" pitchFamily="2" charset="-122"/>
              </a:rPr>
              <a:t>rgChannel</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.setOnCheckedChangeListener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0" i="1" u="none" strike="noStrike" cap="none" normalizeH="0" baseline="0" dirty="0">
                <a:ln>
                  <a:noFill/>
                </a:ln>
                <a:solidFill>
                  <a:srgbClr val="808080"/>
                </a:solidFill>
                <a:effectLst/>
                <a:latin typeface="Arial Unicode MS"/>
                <a:cs typeface="宋体" panose="02010600030101010101" pitchFamily="2" charset="-122"/>
              </a:rPr>
              <a:t>//</a:t>
            </a:r>
            <a:r>
              <a:rPr kumimoji="0" lang="zh-CN" altLang="en-US" sz="2000" b="0" i="1" u="none" strike="noStrike" cap="none" normalizeH="0" baseline="0" dirty="0">
                <a:ln>
                  <a:noFill/>
                </a:ln>
                <a:solidFill>
                  <a:srgbClr val="808080"/>
                </a:solidFill>
                <a:effectLst/>
                <a:latin typeface="Arial Unicode MS"/>
                <a:cs typeface="宋体" panose="02010600030101010101" pitchFamily="2" charset="-122"/>
              </a:rPr>
              <a:t>单选按钮的监听事件响应</a:t>
            </a:r>
            <a:br>
              <a:rPr kumimoji="0" lang="zh-CN" altLang="en-US" sz="2000" b="0" i="1" u="none" strike="noStrike" cap="none" normalizeH="0" baseline="0" dirty="0">
                <a:ln>
                  <a:noFill/>
                </a:ln>
                <a:solidFill>
                  <a:srgbClr val="808080"/>
                </a:solidFill>
                <a:effectLst/>
                <a:latin typeface="Arial Unicode MS"/>
                <a:cs typeface="宋体" panose="02010600030101010101" pitchFamily="2" charset="-122"/>
              </a:rPr>
            </a:br>
            <a:r>
              <a:rPr kumimoji="0" lang="zh-CN" altLang="en-US" sz="2000" b="0" i="1" u="none" strike="noStrike" cap="none" normalizeH="0" baseline="0" dirty="0">
                <a:ln>
                  <a:noFill/>
                </a:ln>
                <a:solidFill>
                  <a:srgbClr val="808080"/>
                </a:solidFill>
                <a:effectLst/>
                <a:latin typeface="Arial Unicode MS"/>
                <a:cs typeface="宋体" panose="02010600030101010101" pitchFamily="2" charset="-122"/>
              </a:rPr>
              <a:t>                </a:t>
            </a: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new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RadioGroup.OnCheckedChangeListener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0" i="0" u="none" strike="noStrike" cap="none" normalizeH="0" baseline="0" dirty="0">
                <a:ln>
                  <a:noFill/>
                </a:ln>
                <a:solidFill>
                  <a:srgbClr val="808000"/>
                </a:solidFill>
                <a:effectLst/>
                <a:latin typeface="Arial Unicode MS"/>
                <a:cs typeface="宋体" panose="02010600030101010101" pitchFamily="2" charset="-122"/>
              </a:rPr>
              <a:t>@Override</a:t>
            </a:r>
            <a:br>
              <a:rPr kumimoji="0" lang="en-US" altLang="zh-CN" sz="2000" b="0" i="0" u="none" strike="noStrike" cap="none" normalizeH="0" baseline="0" dirty="0">
                <a:ln>
                  <a:noFill/>
                </a:ln>
                <a:solidFill>
                  <a:srgbClr val="808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808000"/>
                </a:solidFill>
                <a:effectLst/>
                <a:latin typeface="Arial Unicode MS"/>
                <a:cs typeface="宋体" panose="02010600030101010101" pitchFamily="2" charset="-122"/>
              </a:rPr>
              <a:t>                    </a:t>
            </a: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public void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onCheckedChanged</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RadioGroup</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group,</a:t>
            </a:r>
            <a:r>
              <a:rPr kumimoji="0" lang="en-US" altLang="zh-CN" sz="2000" b="1" i="0" u="none" strike="noStrike" cap="none" normalizeH="0" baseline="0" dirty="0" err="1">
                <a:ln>
                  <a:noFill/>
                </a:ln>
                <a:solidFill>
                  <a:srgbClr val="000080"/>
                </a:solidFill>
                <a:effectLst/>
                <a:latin typeface="Arial Unicode MS"/>
                <a:cs typeface="宋体" panose="02010600030101010101" pitchFamily="2" charset="-122"/>
              </a:rPr>
              <a:t>int</a:t>
            </a: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checkedId</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lang="en-US" altLang="zh-CN" sz="2000" b="1" dirty="0" err="1">
                <a:solidFill>
                  <a:srgbClr val="660E7A"/>
                </a:solidFill>
                <a:latin typeface="Arial Unicode MS"/>
              </a:rPr>
              <a:t>viewPager</a:t>
            </a:r>
            <a:r>
              <a:rPr lang="en-US" altLang="zh-CN" sz="2000" dirty="0" err="1">
                <a:solidFill>
                  <a:srgbClr val="000000"/>
                </a:solidFill>
                <a:latin typeface="Arial Unicode MS"/>
              </a:rPr>
              <a:t>.setCurrentItem</a:t>
            </a:r>
            <a:r>
              <a:rPr lang="en-US" altLang="zh-CN" sz="2000" dirty="0">
                <a:solidFill>
                  <a:srgbClr val="000000"/>
                </a:solidFill>
                <a:latin typeface="Arial Unicode MS"/>
              </a:rPr>
              <a:t>(</a:t>
            </a:r>
            <a:r>
              <a:rPr lang="en-US" altLang="zh-CN" sz="2000" dirty="0" err="1">
                <a:solidFill>
                  <a:srgbClr val="000000"/>
                </a:solidFill>
                <a:latin typeface="Arial Unicode MS"/>
              </a:rPr>
              <a:t>checkedId</a:t>
            </a:r>
            <a:r>
              <a:rPr lang="en-US" altLang="zh-CN" sz="2000" dirty="0">
                <a:solidFill>
                  <a:srgbClr val="000000"/>
                </a:solidFill>
                <a:latin typeface="Arial Unicode MS"/>
              </a:rPr>
              <a:t>);</a:t>
            </a:r>
            <a:br>
              <a:rPr kumimoji="0" lang="en-US" altLang="zh-CN" sz="2000" b="0" u="none" strike="noStrike" cap="none" normalizeH="0" baseline="0" dirty="0">
                <a:ln>
                  <a:noFill/>
                </a:ln>
                <a:solidFill>
                  <a:srgbClr val="808080"/>
                </a:solidFill>
                <a:effectLst/>
                <a:latin typeface="Arial Unicode MS"/>
                <a:cs typeface="宋体" panose="02010600030101010101" pitchFamily="2" charset="-122"/>
              </a:rPr>
            </a:br>
            <a:r>
              <a:rPr kumimoji="0" lang="en-US" altLang="zh-CN" sz="2000" b="0" i="1" u="none" strike="noStrike" cap="none" normalizeH="0" baseline="0" dirty="0">
                <a:ln>
                  <a:noFill/>
                </a:ln>
                <a:solidFill>
                  <a:srgbClr val="808080"/>
                </a:solidFill>
                <a:effectLst/>
                <a:latin typeface="Arial Unicode MS"/>
                <a:cs typeface="宋体" panose="02010600030101010101" pitchFamily="2" charset="-122"/>
              </a:rPr>
              <a:t>                    </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br>
              <a:rPr kumimoji="0" lang="en-US" altLang="zh-CN" sz="2000" b="0" i="1" u="none" strike="noStrike" cap="none" normalizeH="0" baseline="0" dirty="0">
                <a:ln>
                  <a:noFill/>
                </a:ln>
                <a:solidFill>
                  <a:srgbClr val="808080"/>
                </a:solidFill>
                <a:effectLst/>
                <a:latin typeface="Arial Unicode MS"/>
                <a:cs typeface="宋体" panose="02010600030101010101" pitchFamily="2" charset="-122"/>
              </a:rPr>
            </a:br>
            <a:r>
              <a:rPr kumimoji="0" lang="en-US" altLang="zh-CN" sz="2000" b="0" i="1" u="none" strike="noStrike" cap="none" normalizeH="0" baseline="0" dirty="0">
                <a:ln>
                  <a:noFill/>
                </a:ln>
                <a:solidFill>
                  <a:srgbClr val="808080"/>
                </a:solidFill>
                <a:effectLst/>
                <a:latin typeface="Arial Unicode MS"/>
                <a:cs typeface="宋体" panose="02010600030101010101" pitchFamily="2" charset="-122"/>
              </a:rPr>
              <a:t>    </a:t>
            </a: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return </a:t>
            </a:r>
            <a:r>
              <a:rPr kumimoji="0" lang="en-US" altLang="zh-CN" sz="2000" b="1" i="0" u="none" strike="noStrike" cap="none" normalizeH="0" baseline="0" dirty="0">
                <a:ln>
                  <a:noFill/>
                </a:ln>
                <a:solidFill>
                  <a:srgbClr val="660E7A"/>
                </a:solidFill>
                <a:effectLst/>
                <a:latin typeface="Arial Unicode MS"/>
                <a:cs typeface="宋体" panose="02010600030101010101" pitchFamily="2" charset="-122"/>
              </a:rPr>
              <a:t>view</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a:ln>
                  <a:noFill/>
                </a:ln>
                <a:solidFill>
                  <a:schemeClr val="tx1"/>
                </a:solidFill>
                <a:effectLst/>
              </a:rPr>
              <a:t> </a:t>
            </a:r>
            <a:endParaRPr kumimoji="0" lang="en-US" altLang="zh-CN" sz="2000" b="0" i="0" u="none" strike="noStrike" cap="none" normalizeH="0" baseline="0" dirty="0">
              <a:ln>
                <a:noFill/>
              </a:ln>
              <a:solidFill>
                <a:schemeClr val="tx1"/>
              </a:solidFill>
              <a:effectLst/>
              <a:latin typeface="Arial" panose="020B0604020202020204" pitchFamily="34" charset="0"/>
            </a:endParaRPr>
          </a:p>
        </p:txBody>
      </p:sp>
      <p:sp>
        <p:nvSpPr>
          <p:cNvPr id="5" name="TextBox 5">
            <a:extLst>
              <a:ext uri="{FF2B5EF4-FFF2-40B4-BE49-F238E27FC236}">
                <a16:creationId xmlns:a16="http://schemas.microsoft.com/office/drawing/2014/main" id="{A8C31645-4AB2-456E-A486-D351B6D86BB4}"/>
              </a:ext>
            </a:extLst>
          </p:cNvPr>
          <p:cNvSpPr txBox="1"/>
          <p:nvPr/>
        </p:nvSpPr>
        <p:spPr>
          <a:xfrm>
            <a:off x="8183438" y="365755"/>
            <a:ext cx="3312368" cy="830997"/>
          </a:xfrm>
          <a:prstGeom prst="rect">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altLang="zh-CN" sz="2400" b="1" dirty="0" err="1">
                <a:solidFill>
                  <a:schemeClr val="bg1"/>
                </a:solidFill>
              </a:rPr>
              <a:t>HomeFragment</a:t>
            </a:r>
            <a:r>
              <a:rPr lang="zh-CN" altLang="en-US" sz="2400" b="1" dirty="0">
                <a:solidFill>
                  <a:schemeClr val="bg1"/>
                </a:solidFill>
              </a:rPr>
              <a:t>的</a:t>
            </a:r>
            <a:endParaRPr lang="en-US" altLang="zh-CN" sz="2400" b="1" dirty="0">
              <a:solidFill>
                <a:schemeClr val="bg1"/>
              </a:solidFill>
            </a:endParaRPr>
          </a:p>
          <a:p>
            <a:pPr algn="ctr"/>
            <a:r>
              <a:rPr lang="en-US" altLang="zh-CN" sz="2400" b="1" dirty="0" err="1">
                <a:solidFill>
                  <a:schemeClr val="bg1"/>
                </a:solidFill>
              </a:rPr>
              <a:t>onCreateView</a:t>
            </a:r>
            <a:r>
              <a:rPr lang="zh-CN" altLang="en-US" sz="2400" b="1" dirty="0">
                <a:solidFill>
                  <a:schemeClr val="bg1"/>
                </a:solidFill>
                <a:latin typeface="+mn-ea"/>
              </a:rPr>
              <a:t>方法</a:t>
            </a:r>
          </a:p>
        </p:txBody>
      </p:sp>
      <p:sp>
        <p:nvSpPr>
          <p:cNvPr id="2" name="矩形 1">
            <a:extLst>
              <a:ext uri="{FF2B5EF4-FFF2-40B4-BE49-F238E27FC236}">
                <a16:creationId xmlns:a16="http://schemas.microsoft.com/office/drawing/2014/main" id="{D5E46039-BE11-40CF-B56B-D7BD5E8EC79B}"/>
              </a:ext>
            </a:extLst>
          </p:cNvPr>
          <p:cNvSpPr/>
          <p:nvPr/>
        </p:nvSpPr>
        <p:spPr>
          <a:xfrm>
            <a:off x="622598" y="2636912"/>
            <a:ext cx="8784976" cy="864096"/>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4680289A-6B17-4AF5-844A-A0EA68197FDE}"/>
              </a:ext>
            </a:extLst>
          </p:cNvPr>
          <p:cNvSpPr/>
          <p:nvPr/>
        </p:nvSpPr>
        <p:spPr>
          <a:xfrm>
            <a:off x="622598" y="3501008"/>
            <a:ext cx="8784976" cy="2160240"/>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2" name="线形标注 1 6">
            <a:extLst>
              <a:ext uri="{FF2B5EF4-FFF2-40B4-BE49-F238E27FC236}">
                <a16:creationId xmlns:a16="http://schemas.microsoft.com/office/drawing/2014/main" id="{60E8D4D6-695C-4698-AA36-25E0C545D2AF}"/>
              </a:ext>
            </a:extLst>
          </p:cNvPr>
          <p:cNvSpPr/>
          <p:nvPr/>
        </p:nvSpPr>
        <p:spPr>
          <a:xfrm>
            <a:off x="5895149" y="2055892"/>
            <a:ext cx="3512425" cy="441960"/>
          </a:xfrm>
          <a:prstGeom prst="borderCallout1">
            <a:avLst>
              <a:gd name="adj1" fmla="val 42888"/>
              <a:gd name="adj2" fmla="val -2642"/>
              <a:gd name="adj3" fmla="val 129741"/>
              <a:gd name="adj4" fmla="val -23612"/>
            </a:avLst>
          </a:prstGeom>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solidFill>
                  <a:srgbClr val="FF0000"/>
                </a:solidFill>
              </a:rPr>
              <a:t>（</a:t>
            </a:r>
            <a:r>
              <a:rPr lang="en-US" altLang="zh-CN" sz="2000" b="1" dirty="0">
                <a:solidFill>
                  <a:srgbClr val="FF0000"/>
                </a:solidFill>
              </a:rPr>
              <a:t>3</a:t>
            </a:r>
            <a:r>
              <a:rPr lang="zh-CN" altLang="en-US" sz="2000" b="1" dirty="0">
                <a:solidFill>
                  <a:srgbClr val="FF0000"/>
                </a:solidFill>
              </a:rPr>
              <a:t>）初始化内导航标签</a:t>
            </a:r>
          </a:p>
        </p:txBody>
      </p:sp>
    </p:spTree>
    <p:extLst>
      <p:ext uri="{BB962C8B-B14F-4D97-AF65-F5344CB8AC3E}">
        <p14:creationId xmlns:p14="http://schemas.microsoft.com/office/powerpoint/2010/main" val="3033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340D3A3-1596-4F92-992F-2128472E47DF}"/>
              </a:ext>
            </a:extLst>
          </p:cNvPr>
          <p:cNvSpPr>
            <a:spLocks noGrp="1"/>
          </p:cNvSpPr>
          <p:nvPr>
            <p:ph type="title"/>
          </p:nvPr>
        </p:nvSpPr>
        <p:spPr/>
        <p:txBody>
          <a:bodyPr>
            <a:normAutofit/>
          </a:bodyPr>
          <a:lstStyle/>
          <a:p>
            <a:r>
              <a:rPr lang="zh-CN" altLang="en-US" sz="3200" dirty="0">
                <a:solidFill>
                  <a:schemeClr val="tx1"/>
                </a:solidFill>
                <a:latin typeface="Palatino Linotype"/>
                <a:ea typeface="宋体" panose="02010600030101010101" pitchFamily="2" charset="-122"/>
                <a:cs typeface="+mn-cs"/>
              </a:rPr>
              <a:t>初始化内导航标签</a:t>
            </a:r>
            <a:endParaRPr lang="zh-CN" altLang="en-US" sz="4000" dirty="0">
              <a:solidFill>
                <a:schemeClr val="tx1"/>
              </a:solidFill>
            </a:endParaRPr>
          </a:p>
        </p:txBody>
      </p:sp>
      <p:sp>
        <p:nvSpPr>
          <p:cNvPr id="6" name="矩形 5">
            <a:extLst>
              <a:ext uri="{FF2B5EF4-FFF2-40B4-BE49-F238E27FC236}">
                <a16:creationId xmlns:a16="http://schemas.microsoft.com/office/drawing/2014/main" id="{5EE64279-BF9D-4279-8CBA-4FD93121D7D2}"/>
              </a:ext>
            </a:extLst>
          </p:cNvPr>
          <p:cNvSpPr/>
          <p:nvPr/>
        </p:nvSpPr>
        <p:spPr>
          <a:xfrm>
            <a:off x="609520" y="1268760"/>
            <a:ext cx="10971371" cy="5347298"/>
          </a:xfrm>
          <a:prstGeom prst="rect">
            <a:avLst/>
          </a:prstGeom>
          <a:solidFill>
            <a:schemeClr val="accent5">
              <a:lumMod val="20000"/>
              <a:lumOff val="80000"/>
            </a:schemeClr>
          </a:solidFill>
          <a:ln>
            <a:solidFill>
              <a:schemeClr val="accent1"/>
            </a:solidFill>
          </a:ln>
        </p:spPr>
        <p:txBody>
          <a:bodyPr wrap="square">
            <a:spAutoFit/>
          </a:bodyPr>
          <a:lstStyle/>
          <a:p>
            <a:pPr>
              <a:lnSpc>
                <a:spcPct val="120000"/>
              </a:lnSpc>
            </a:pPr>
            <a:r>
              <a:rPr lang="zh-CN" altLang="en-US" sz="2200" dirty="0"/>
              <a:t> //初始化内导航标签</a:t>
            </a:r>
          </a:p>
          <a:p>
            <a:pPr>
              <a:lnSpc>
                <a:spcPct val="120000"/>
              </a:lnSpc>
            </a:pPr>
            <a:r>
              <a:rPr lang="zh-CN" altLang="en-US" sz="2200" dirty="0"/>
              <a:t>    private void </a:t>
            </a:r>
            <a:r>
              <a:rPr lang="zh-CN" altLang="en-US" sz="2400" b="1" dirty="0">
                <a:solidFill>
                  <a:srgbClr val="C00000"/>
                </a:solidFill>
              </a:rPr>
              <a:t>initTab</a:t>
            </a:r>
            <a:r>
              <a:rPr lang="zh-CN" altLang="en-US" sz="2200" dirty="0"/>
              <a:t>(LayoutInflater inflater){</a:t>
            </a:r>
          </a:p>
          <a:p>
            <a:pPr>
              <a:lnSpc>
                <a:spcPct val="120000"/>
              </a:lnSpc>
            </a:pPr>
            <a:r>
              <a:rPr lang="zh-CN" altLang="en-US" sz="2200" dirty="0"/>
              <a:t>        for(int i=0;i&lt;</a:t>
            </a:r>
            <a:r>
              <a:rPr lang="zh-CN" altLang="en-US" sz="2200" dirty="0">
                <a:solidFill>
                  <a:srgbClr val="FF0000"/>
                </a:solidFill>
              </a:rPr>
              <a:t>channelList</a:t>
            </a:r>
            <a:r>
              <a:rPr lang="zh-CN" altLang="en-US" sz="2200" dirty="0"/>
              <a:t>.length;i++){//以下添加单选按钮的实例到内导航</a:t>
            </a:r>
          </a:p>
          <a:p>
            <a:pPr>
              <a:lnSpc>
                <a:spcPct val="120000"/>
              </a:lnSpc>
            </a:pPr>
            <a:r>
              <a:rPr lang="zh-CN" altLang="en-US" sz="2200" dirty="0"/>
              <a:t>            RadioButton</a:t>
            </a:r>
            <a:r>
              <a:rPr lang="zh-CN" altLang="en-US" sz="2200" dirty="0">
                <a:solidFill>
                  <a:srgbClr val="FF0000"/>
                </a:solidFill>
              </a:rPr>
              <a:t> rb</a:t>
            </a:r>
            <a:r>
              <a:rPr lang="zh-CN" altLang="en-US" sz="2200" dirty="0"/>
              <a:t>=(RadioButton)inflater.inflate(R.layout.tab_rb, null);</a:t>
            </a:r>
          </a:p>
          <a:p>
            <a:pPr>
              <a:lnSpc>
                <a:spcPct val="120000"/>
              </a:lnSpc>
            </a:pPr>
            <a:r>
              <a:rPr lang="zh-CN" altLang="en-US" sz="2200" dirty="0"/>
              <a:t>            rb.setId(i);</a:t>
            </a:r>
          </a:p>
          <a:p>
            <a:pPr>
              <a:lnSpc>
                <a:spcPct val="120000"/>
              </a:lnSpc>
            </a:pPr>
            <a:r>
              <a:rPr lang="zh-CN" altLang="en-US" sz="2200" dirty="0"/>
              <a:t>            rb.setText(channelList[i]);</a:t>
            </a:r>
          </a:p>
          <a:p>
            <a:pPr>
              <a:lnSpc>
                <a:spcPct val="120000"/>
              </a:lnSpc>
            </a:pPr>
            <a:r>
              <a:rPr lang="zh-CN" altLang="en-US" sz="2200" dirty="0"/>
              <a:t>            RadioGroup.LayoutParams params=new</a:t>
            </a:r>
          </a:p>
          <a:p>
            <a:pPr>
              <a:lnSpc>
                <a:spcPct val="120000"/>
              </a:lnSpc>
            </a:pPr>
            <a:r>
              <a:rPr lang="zh-CN" altLang="en-US" sz="2200" dirty="0"/>
              <a:t>                    RadioGroup.LayoutParams(RadioGroup.LayoutParams.WRAP_CONTENT,</a:t>
            </a:r>
          </a:p>
          <a:p>
            <a:pPr>
              <a:lnSpc>
                <a:spcPct val="120000"/>
              </a:lnSpc>
            </a:pPr>
            <a:r>
              <a:rPr lang="zh-CN" altLang="en-US" sz="2200" dirty="0"/>
              <a:t>                    RadioGroup.LayoutParams.WRAP_CONTENT);</a:t>
            </a:r>
          </a:p>
          <a:p>
            <a:pPr>
              <a:lnSpc>
                <a:spcPct val="120000"/>
              </a:lnSpc>
            </a:pPr>
            <a:r>
              <a:rPr lang="zh-CN" altLang="en-US" sz="2200" dirty="0"/>
              <a:t>            </a:t>
            </a:r>
            <a:r>
              <a:rPr lang="zh-CN" altLang="en-US" sz="2200" dirty="0">
                <a:solidFill>
                  <a:srgbClr val="FF0000"/>
                </a:solidFill>
              </a:rPr>
              <a:t>rgChannel.addView(rb,params);</a:t>
            </a:r>
          </a:p>
          <a:p>
            <a:pPr>
              <a:lnSpc>
                <a:spcPct val="120000"/>
              </a:lnSpc>
            </a:pPr>
            <a:r>
              <a:rPr lang="zh-CN" altLang="en-US" sz="2200" dirty="0"/>
              <a:t>        }</a:t>
            </a:r>
          </a:p>
          <a:p>
            <a:pPr>
              <a:lnSpc>
                <a:spcPct val="120000"/>
              </a:lnSpc>
            </a:pPr>
            <a:r>
              <a:rPr lang="zh-CN" altLang="en-US" sz="2200" dirty="0"/>
              <a:t>        rgChannel.check(0); //模拟选择第一个选项</a:t>
            </a:r>
          </a:p>
          <a:p>
            <a:pPr>
              <a:lnSpc>
                <a:spcPct val="120000"/>
              </a:lnSpc>
            </a:pPr>
            <a:r>
              <a:rPr lang="zh-CN" altLang="en-US" sz="2200" dirty="0"/>
              <a:t>    }</a:t>
            </a:r>
          </a:p>
        </p:txBody>
      </p:sp>
      <p:sp>
        <p:nvSpPr>
          <p:cNvPr id="7" name="TextBox 4">
            <a:extLst>
              <a:ext uri="{FF2B5EF4-FFF2-40B4-BE49-F238E27FC236}">
                <a16:creationId xmlns:a16="http://schemas.microsoft.com/office/drawing/2014/main" id="{2C88D3BE-BF49-43E6-9936-478F7878FC11}"/>
              </a:ext>
            </a:extLst>
          </p:cNvPr>
          <p:cNvSpPr txBox="1"/>
          <p:nvPr/>
        </p:nvSpPr>
        <p:spPr>
          <a:xfrm>
            <a:off x="7077211" y="729807"/>
            <a:ext cx="4503681" cy="954107"/>
          </a:xfrm>
          <a:prstGeom prst="rect">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altLang="zh-CN" sz="2800" b="1" dirty="0" err="1">
                <a:solidFill>
                  <a:schemeClr val="bg1"/>
                </a:solidFill>
              </a:rPr>
              <a:t>HomeFragment</a:t>
            </a:r>
            <a:r>
              <a:rPr lang="zh-CN" altLang="en-US" sz="2800" b="1" dirty="0">
                <a:solidFill>
                  <a:schemeClr val="bg1"/>
                </a:solidFill>
              </a:rPr>
              <a:t>的</a:t>
            </a:r>
            <a:endParaRPr lang="en-US" altLang="zh-CN" sz="2800" b="1" dirty="0">
              <a:solidFill>
                <a:schemeClr val="bg1"/>
              </a:solidFill>
            </a:endParaRPr>
          </a:p>
          <a:p>
            <a:pPr algn="ctr"/>
            <a:r>
              <a:rPr lang="zh-CN" altLang="en-US" sz="2800" b="1" dirty="0">
                <a:solidFill>
                  <a:schemeClr val="bg1"/>
                </a:solidFill>
              </a:rPr>
              <a:t>initTab</a:t>
            </a:r>
            <a:r>
              <a:rPr lang="en-US" altLang="zh-CN" sz="2800" b="1" dirty="0">
                <a:solidFill>
                  <a:schemeClr val="bg1"/>
                </a:solidFill>
              </a:rPr>
              <a:t>()</a:t>
            </a:r>
            <a:r>
              <a:rPr lang="zh-CN" altLang="en-US" sz="2800" b="1" dirty="0">
                <a:solidFill>
                  <a:schemeClr val="bg1"/>
                </a:solidFill>
                <a:latin typeface="+mn-ea"/>
              </a:rPr>
              <a:t>方法</a:t>
            </a:r>
          </a:p>
        </p:txBody>
      </p:sp>
    </p:spTree>
    <p:extLst>
      <p:ext uri="{BB962C8B-B14F-4D97-AF65-F5344CB8AC3E}">
        <p14:creationId xmlns:p14="http://schemas.microsoft.com/office/powerpoint/2010/main" val="22198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2598" y="1134081"/>
            <a:ext cx="10971372" cy="4922837"/>
          </a:xfrm>
          <a:solidFill>
            <a:schemeClr val="bg1"/>
          </a:solidFill>
        </p:spPr>
        <p:txBody>
          <a:bodyPr/>
          <a:lstStyle/>
          <a:p>
            <a:pPr>
              <a:lnSpc>
                <a:spcPct val="120000"/>
              </a:lnSpc>
            </a:pPr>
            <a:r>
              <a:rPr lang="zh-CN" altLang="en-US" sz="2800" dirty="0"/>
              <a:t>在</a:t>
            </a:r>
            <a:r>
              <a:rPr lang="en-US" altLang="zh-CN" sz="2800" dirty="0" err="1"/>
              <a:t>HomeFragment</a:t>
            </a:r>
            <a:r>
              <a:rPr lang="zh-CN" altLang="en-US" sz="2800" dirty="0"/>
              <a:t>中使用碎片</a:t>
            </a:r>
            <a:r>
              <a:rPr lang="zh-CN" altLang="en-US" dirty="0"/>
              <a:t>。</a:t>
            </a:r>
            <a:endParaRPr lang="en-US" altLang="zh-CN" dirty="0"/>
          </a:p>
          <a:p>
            <a:pPr lvl="1">
              <a:lnSpc>
                <a:spcPct val="120000"/>
              </a:lnSpc>
            </a:pPr>
            <a:r>
              <a:rPr lang="en-US" altLang="zh-CN" dirty="0" err="1"/>
              <a:t>HomeFragment</a:t>
            </a:r>
            <a:r>
              <a:rPr lang="zh-CN" altLang="en-US" dirty="0"/>
              <a:t>在</a:t>
            </a:r>
            <a:r>
              <a:rPr lang="en-US" altLang="zh-CN" dirty="0" err="1"/>
              <a:t>onCreateView</a:t>
            </a:r>
            <a:r>
              <a:rPr lang="zh-CN" altLang="en-US" dirty="0"/>
              <a:t>方法中</a:t>
            </a:r>
            <a:endParaRPr lang="en-US" altLang="zh-CN" dirty="0"/>
          </a:p>
          <a:p>
            <a:pPr marL="668337" lvl="2" indent="0">
              <a:lnSpc>
                <a:spcPct val="120000"/>
              </a:lnSpc>
              <a:buNone/>
            </a:pPr>
            <a:r>
              <a:rPr lang="en-US" altLang="zh-CN" sz="2200" b="1" dirty="0">
                <a:latin typeface="+mn-ea"/>
              </a:rPr>
              <a:t>(1)</a:t>
            </a:r>
            <a:r>
              <a:rPr lang="zh-CN" altLang="en-US" sz="2200" dirty="0">
                <a:latin typeface="+mn-ea"/>
              </a:rPr>
              <a:t>设置</a:t>
            </a:r>
            <a:r>
              <a:rPr lang="en-US" altLang="zh-CN" sz="2200" dirty="0" err="1">
                <a:latin typeface="+mn-ea"/>
              </a:rPr>
              <a:t>ViewPager</a:t>
            </a:r>
            <a:r>
              <a:rPr lang="zh-CN" altLang="en-US" sz="2200" dirty="0">
                <a:latin typeface="+mn-ea"/>
              </a:rPr>
              <a:t>，主要是</a:t>
            </a:r>
            <a:r>
              <a:rPr lang="en-US" altLang="zh-CN" sz="2200" dirty="0">
                <a:latin typeface="+mn-ea"/>
              </a:rPr>
              <a:t>Adapter</a:t>
            </a:r>
          </a:p>
          <a:p>
            <a:pPr marL="668337" lvl="2" indent="0">
              <a:lnSpc>
                <a:spcPct val="120000"/>
              </a:lnSpc>
              <a:buNone/>
            </a:pPr>
            <a:r>
              <a:rPr lang="en-US" altLang="zh-CN" sz="2200" dirty="0">
                <a:latin typeface="+mn-ea"/>
              </a:rPr>
              <a:t>(2)</a:t>
            </a:r>
            <a:r>
              <a:rPr lang="zh-CN" altLang="en-US" sz="2200" dirty="0">
                <a:latin typeface="+mn-ea"/>
              </a:rPr>
              <a:t>构造内导航的碎片</a:t>
            </a:r>
            <a:endParaRPr lang="en-US" altLang="zh-CN" sz="2200" dirty="0">
              <a:latin typeface="+mn-ea"/>
            </a:endParaRPr>
          </a:p>
          <a:p>
            <a:pPr marL="668337" lvl="2" indent="0">
              <a:lnSpc>
                <a:spcPct val="120000"/>
              </a:lnSpc>
              <a:buNone/>
            </a:pPr>
            <a:r>
              <a:rPr lang="zh-CN" altLang="en-US" sz="2200" b="1" dirty="0">
                <a:latin typeface="+mn-ea"/>
              </a:rPr>
              <a:t>然后：</a:t>
            </a:r>
            <a:endParaRPr lang="en-US" altLang="zh-CN" sz="2200" b="1" dirty="0">
              <a:latin typeface="+mn-ea"/>
            </a:endParaRPr>
          </a:p>
          <a:p>
            <a:pPr marL="668337" lvl="2" indent="0">
              <a:lnSpc>
                <a:spcPct val="120000"/>
              </a:lnSpc>
              <a:buNone/>
            </a:pPr>
            <a:r>
              <a:rPr lang="en-US" altLang="zh-CN" dirty="0">
                <a:latin typeface="+mn-ea"/>
              </a:rPr>
              <a:t>(3)</a:t>
            </a:r>
            <a:r>
              <a:rPr lang="zh-CN" altLang="en-US" dirty="0">
                <a:latin typeface="+mn-ea"/>
              </a:rPr>
              <a:t>初始化内导航标签</a:t>
            </a:r>
            <a:endParaRPr lang="en-US" altLang="zh-CN" dirty="0">
              <a:latin typeface="+mn-ea"/>
            </a:endParaRPr>
          </a:p>
          <a:p>
            <a:pPr marL="668337" lvl="2" indent="0">
              <a:lnSpc>
                <a:spcPct val="120000"/>
              </a:lnSpc>
              <a:buNone/>
            </a:pPr>
            <a:r>
              <a:rPr lang="en-US" altLang="zh-CN" b="1" dirty="0">
                <a:solidFill>
                  <a:srgbClr val="FF0000"/>
                </a:solidFill>
                <a:latin typeface="+mn-ea"/>
              </a:rPr>
              <a:t>(4)</a:t>
            </a:r>
            <a:r>
              <a:rPr lang="zh-CN" altLang="en-US" b="1" dirty="0">
                <a:solidFill>
                  <a:srgbClr val="FF0000"/>
                </a:solidFill>
                <a:latin typeface="+mn-ea"/>
              </a:rPr>
              <a:t>设置单选按钮的点击事件（</a:t>
            </a:r>
            <a:r>
              <a:rPr lang="en-US" altLang="zh-CN" b="1" dirty="0" err="1">
                <a:solidFill>
                  <a:srgbClr val="FF0000"/>
                </a:solidFill>
                <a:latin typeface="+mn-ea"/>
              </a:rPr>
              <a:t>ViewPager</a:t>
            </a:r>
            <a:r>
              <a:rPr lang="zh-CN" altLang="en-US" b="1" dirty="0">
                <a:solidFill>
                  <a:srgbClr val="FF0000"/>
                </a:solidFill>
                <a:latin typeface="+mn-ea"/>
              </a:rPr>
              <a:t>换页）</a:t>
            </a:r>
            <a:endParaRPr lang="en-US" altLang="zh-CN" b="1" dirty="0">
              <a:solidFill>
                <a:srgbClr val="FF0000"/>
              </a:solidFill>
              <a:latin typeface="+mn-ea"/>
            </a:endParaRPr>
          </a:p>
          <a:p>
            <a:pPr marL="668337" lvl="2" indent="0">
              <a:lnSpc>
                <a:spcPct val="120000"/>
              </a:lnSpc>
              <a:buNone/>
            </a:pPr>
            <a:r>
              <a:rPr lang="zh-CN" altLang="en-US" b="1" dirty="0">
                <a:latin typeface="+mn-ea"/>
              </a:rPr>
              <a:t>最后</a:t>
            </a:r>
            <a:r>
              <a:rPr lang="zh-CN" altLang="en-US" dirty="0">
                <a:latin typeface="+mn-ea"/>
              </a:rPr>
              <a:t>：需要内导航与</a:t>
            </a:r>
            <a:r>
              <a:rPr lang="en-US" altLang="zh-CN" b="1" dirty="0" err="1">
                <a:latin typeface="+mn-ea"/>
              </a:rPr>
              <a:t>ViewPager</a:t>
            </a:r>
            <a:r>
              <a:rPr lang="zh-CN" altLang="en-US" dirty="0">
                <a:latin typeface="+mn-ea"/>
              </a:rPr>
              <a:t>的换页</a:t>
            </a:r>
            <a:r>
              <a:rPr lang="zh-CN" altLang="en-US" b="1" dirty="0">
                <a:latin typeface="+mn-ea"/>
              </a:rPr>
              <a:t>保持一致</a:t>
            </a:r>
            <a:r>
              <a:rPr lang="zh-CN" altLang="en-US" dirty="0">
                <a:latin typeface="+mn-ea"/>
              </a:rPr>
              <a:t>：</a:t>
            </a:r>
            <a:endParaRPr lang="en-US" altLang="zh-CN" dirty="0">
              <a:latin typeface="+mn-ea"/>
            </a:endParaRPr>
          </a:p>
          <a:p>
            <a:pPr marL="668337" lvl="2" indent="0">
              <a:lnSpc>
                <a:spcPct val="120000"/>
              </a:lnSpc>
              <a:buNone/>
            </a:pPr>
            <a:r>
              <a:rPr lang="en-US" altLang="zh-CN" b="1" dirty="0">
                <a:latin typeface="+mn-ea"/>
              </a:rPr>
              <a:t>(5)</a:t>
            </a:r>
            <a:r>
              <a:rPr lang="zh-CN" altLang="en-US" dirty="0">
                <a:latin typeface="+mn-ea"/>
              </a:rPr>
              <a:t>设置ViewPager的切换监听</a:t>
            </a:r>
            <a:endParaRPr lang="en-US" altLang="zh-CN" b="1" dirty="0">
              <a:latin typeface="+mn-ea"/>
            </a:endParaRPr>
          </a:p>
          <a:p>
            <a:pPr marL="668337" lvl="2" indent="0">
              <a:lnSpc>
                <a:spcPct val="120000"/>
              </a:lnSpc>
              <a:buNone/>
            </a:pPr>
            <a:endParaRPr lang="en-US" altLang="zh-CN" dirty="0"/>
          </a:p>
          <a:p>
            <a:pPr marL="668337" lvl="2" indent="0">
              <a:lnSpc>
                <a:spcPct val="120000"/>
              </a:lnSpc>
              <a:buNone/>
            </a:pPr>
            <a:endParaRPr lang="en-US" altLang="zh-CN" sz="2200" b="1" dirty="0">
              <a:latin typeface="+mn-ea"/>
              <a:ea typeface="+mn-ea"/>
            </a:endParaRPr>
          </a:p>
          <a:p>
            <a:pPr marL="668337" lvl="2" indent="0">
              <a:lnSpc>
                <a:spcPct val="120000"/>
              </a:lnSpc>
              <a:buNone/>
            </a:pPr>
            <a:endParaRPr lang="en-US" altLang="zh-CN" sz="2200" b="1" dirty="0">
              <a:latin typeface="+mn-ea"/>
              <a:ea typeface="+mn-ea"/>
            </a:endParaRPr>
          </a:p>
          <a:p>
            <a:pPr lvl="1">
              <a:lnSpc>
                <a:spcPct val="120000"/>
              </a:lnSpc>
            </a:pPr>
            <a:endParaRPr lang="zh-CN" altLang="en-US" dirty="0"/>
          </a:p>
        </p:txBody>
      </p:sp>
      <p:sp>
        <p:nvSpPr>
          <p:cNvPr id="3" name="标题 2"/>
          <p:cNvSpPr>
            <a:spLocks noGrp="1"/>
          </p:cNvSpPr>
          <p:nvPr>
            <p:ph type="title"/>
          </p:nvPr>
        </p:nvSpPr>
        <p:spPr/>
        <p:txBody>
          <a:bodyPr/>
          <a:lstStyle/>
          <a:p>
            <a:r>
              <a:rPr lang="zh-CN" altLang="en-US" dirty="0"/>
              <a:t> 内导航</a:t>
            </a:r>
          </a:p>
        </p:txBody>
      </p:sp>
      <p:sp>
        <p:nvSpPr>
          <p:cNvPr id="4" name="矩形 3"/>
          <p:cNvSpPr/>
          <p:nvPr/>
        </p:nvSpPr>
        <p:spPr>
          <a:xfrm>
            <a:off x="8330116" y="1"/>
            <a:ext cx="3657124" cy="2246769"/>
          </a:xfrm>
          <a:prstGeom prst="rect">
            <a:avLst/>
          </a:prstGeom>
          <a:solidFill>
            <a:srgbClr val="0066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spcBef>
                <a:spcPts val="600"/>
              </a:spcBef>
            </a:pPr>
            <a:r>
              <a:rPr lang="en-US" altLang="zh-CN" sz="2400" b="1" dirty="0" err="1">
                <a:solidFill>
                  <a:schemeClr val="bg1"/>
                </a:solidFill>
                <a:latin typeface="微软雅黑" pitchFamily="34" charset="-122"/>
                <a:ea typeface="微软雅黑" pitchFamily="34" charset="-122"/>
              </a:rPr>
              <a:t>ViewPager</a:t>
            </a:r>
            <a:r>
              <a:rPr lang="zh-CN" altLang="en-US" sz="2400" b="1" dirty="0">
                <a:solidFill>
                  <a:schemeClr val="bg1"/>
                </a:solidFill>
                <a:latin typeface="微软雅黑" pitchFamily="34" charset="-122"/>
                <a:ea typeface="微软雅黑" pitchFamily="34" charset="-122"/>
              </a:rPr>
              <a:t>使用方法：</a:t>
            </a:r>
          </a:p>
          <a:p>
            <a:pPr>
              <a:spcBef>
                <a:spcPts val="600"/>
              </a:spcBef>
            </a:pPr>
            <a:r>
              <a:rPr lang="en-US" altLang="zh-CN" sz="2400" b="1" dirty="0">
                <a:solidFill>
                  <a:schemeClr val="bg1"/>
                </a:solidFill>
                <a:latin typeface="微软雅黑" pitchFamily="34" charset="-122"/>
                <a:ea typeface="微软雅黑" pitchFamily="34" charset="-122"/>
              </a:rPr>
              <a:t>(1) </a:t>
            </a:r>
            <a:r>
              <a:rPr lang="zh-CN" altLang="en-US" sz="2400" b="1" dirty="0">
                <a:solidFill>
                  <a:schemeClr val="bg1"/>
                </a:solidFill>
                <a:latin typeface="微软雅黑" pitchFamily="34" charset="-122"/>
                <a:ea typeface="微软雅黑" pitchFamily="34" charset="-122"/>
              </a:rPr>
              <a:t>设置</a:t>
            </a:r>
            <a:r>
              <a:rPr lang="en-US" altLang="zh-CN" sz="2400" b="1" dirty="0" err="1">
                <a:solidFill>
                  <a:schemeClr val="bg1"/>
                </a:solidFill>
                <a:latin typeface="微软雅黑" pitchFamily="34" charset="-122"/>
                <a:ea typeface="微软雅黑" pitchFamily="34" charset="-122"/>
              </a:rPr>
              <a:t>ViewPager</a:t>
            </a:r>
            <a:r>
              <a:rPr lang="zh-CN" altLang="en-US" sz="2400" b="1" dirty="0">
                <a:solidFill>
                  <a:schemeClr val="bg1"/>
                </a:solidFill>
                <a:latin typeface="微软雅黑" pitchFamily="34" charset="-122"/>
                <a:ea typeface="微软雅黑" pitchFamily="34" charset="-122"/>
              </a:rPr>
              <a:t>布局</a:t>
            </a:r>
          </a:p>
          <a:p>
            <a:pPr>
              <a:spcBef>
                <a:spcPts val="600"/>
              </a:spcBef>
            </a:pPr>
            <a:r>
              <a:rPr lang="en-US" altLang="zh-CN" sz="2400" b="1" dirty="0">
                <a:solidFill>
                  <a:schemeClr val="bg1"/>
                </a:solidFill>
                <a:latin typeface="微软雅黑" pitchFamily="34" charset="-122"/>
                <a:ea typeface="微软雅黑" pitchFamily="34" charset="-122"/>
              </a:rPr>
              <a:t>(2) </a:t>
            </a:r>
            <a:r>
              <a:rPr lang="zh-CN" altLang="en-US" sz="2400" b="1" dirty="0">
                <a:solidFill>
                  <a:schemeClr val="bg1"/>
                </a:solidFill>
                <a:latin typeface="微软雅黑" pitchFamily="34" charset="-122"/>
                <a:ea typeface="微软雅黑" pitchFamily="34" charset="-122"/>
              </a:rPr>
              <a:t>创建碎片</a:t>
            </a:r>
          </a:p>
          <a:p>
            <a:pPr>
              <a:spcBef>
                <a:spcPts val="600"/>
              </a:spcBef>
            </a:pPr>
            <a:r>
              <a:rPr lang="en-US" altLang="zh-CN" sz="2400" b="1" dirty="0">
                <a:solidFill>
                  <a:schemeClr val="bg1"/>
                </a:solidFill>
                <a:latin typeface="微软雅黑" pitchFamily="34" charset="-122"/>
                <a:ea typeface="微软雅黑" pitchFamily="34" charset="-122"/>
              </a:rPr>
              <a:t>(3) </a:t>
            </a:r>
            <a:r>
              <a:rPr lang="zh-CN" altLang="en-US" sz="2400" b="1" dirty="0">
                <a:solidFill>
                  <a:schemeClr val="bg1"/>
                </a:solidFill>
                <a:latin typeface="微软雅黑" pitchFamily="34" charset="-122"/>
                <a:ea typeface="微软雅黑" pitchFamily="34" charset="-122"/>
              </a:rPr>
              <a:t>创建适配器</a:t>
            </a:r>
          </a:p>
          <a:p>
            <a:pPr>
              <a:spcBef>
                <a:spcPts val="600"/>
              </a:spcBef>
            </a:pPr>
            <a:r>
              <a:rPr lang="en-US" altLang="zh-CN" sz="2400" b="1" dirty="0">
                <a:solidFill>
                  <a:schemeClr val="bg1"/>
                </a:solidFill>
                <a:latin typeface="微软雅黑" pitchFamily="34" charset="-122"/>
                <a:ea typeface="微软雅黑" pitchFamily="34" charset="-122"/>
              </a:rPr>
              <a:t>(4) </a:t>
            </a:r>
            <a:r>
              <a:rPr lang="zh-CN" altLang="en-US" sz="2400" b="1" dirty="0">
                <a:solidFill>
                  <a:schemeClr val="bg1"/>
                </a:solidFill>
                <a:latin typeface="微软雅黑" pitchFamily="34" charset="-122"/>
                <a:ea typeface="微软雅黑" pitchFamily="34" charset="-122"/>
              </a:rPr>
              <a:t>设置适配器</a:t>
            </a:r>
          </a:p>
        </p:txBody>
      </p:sp>
    </p:spTree>
    <p:extLst>
      <p:ext uri="{BB962C8B-B14F-4D97-AF65-F5344CB8AC3E}">
        <p14:creationId xmlns:p14="http://schemas.microsoft.com/office/powerpoint/2010/main" val="401594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500"/>
                                        <p:tgtEl>
                                          <p:spTgt spid="2">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fade">
                                      <p:cBhvr>
                                        <p:cTn id="34"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A752DD5-FB1F-43C5-96C0-A7C9218C8C3E}"/>
              </a:ext>
            </a:extLst>
          </p:cNvPr>
          <p:cNvSpPr>
            <a:spLocks noChangeArrowheads="1"/>
          </p:cNvSpPr>
          <p:nvPr/>
        </p:nvSpPr>
        <p:spPr bwMode="auto">
          <a:xfrm>
            <a:off x="0" y="61317"/>
            <a:ext cx="11495806" cy="65094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public </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View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onCreateView</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LayoutInflater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inflater,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ViewGroup</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container,</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Bundle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savedInstanceState</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0" i="1" u="none" strike="noStrike" cap="none" normalizeH="0" baseline="0" dirty="0">
                <a:ln>
                  <a:noFill/>
                </a:ln>
                <a:solidFill>
                  <a:srgbClr val="808080"/>
                </a:solidFill>
                <a:effectLst/>
                <a:latin typeface="Arial Unicode MS"/>
                <a:cs typeface="宋体" panose="02010600030101010101" pitchFamily="2" charset="-122"/>
              </a:rPr>
              <a:t>// Inflate the layout for this fragment</a:t>
            </a:r>
            <a:br>
              <a:rPr kumimoji="0" lang="en-US" altLang="zh-CN" sz="2000" b="0" i="1" u="none" strike="noStrike" cap="none" normalizeH="0" baseline="0" dirty="0">
                <a:ln>
                  <a:noFill/>
                </a:ln>
                <a:solidFill>
                  <a:srgbClr val="808080"/>
                </a:solidFill>
                <a:effectLst/>
                <a:latin typeface="Arial Unicode MS"/>
                <a:cs typeface="宋体" panose="02010600030101010101" pitchFamily="2" charset="-122"/>
              </a:rPr>
            </a:br>
            <a:r>
              <a:rPr kumimoji="0" lang="en-US" altLang="zh-CN" sz="2000" b="0" i="1" u="none" strike="noStrike" cap="none" normalizeH="0" baseline="0" dirty="0">
                <a:ln>
                  <a:noFill/>
                </a:ln>
                <a:solidFill>
                  <a:srgbClr val="808080"/>
                </a:solidFill>
                <a:effectLst/>
                <a:latin typeface="Arial Unicode MS"/>
                <a:cs typeface="宋体" panose="02010600030101010101" pitchFamily="2" charset="-122"/>
              </a:rPr>
              <a:t>    </a:t>
            </a: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if</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1" i="0" u="none" strike="noStrike" cap="none" normalizeH="0" baseline="0" dirty="0">
                <a:ln>
                  <a:noFill/>
                </a:ln>
                <a:solidFill>
                  <a:srgbClr val="660E7A"/>
                </a:solidFill>
                <a:effectLst/>
                <a:latin typeface="Arial Unicode MS"/>
                <a:cs typeface="宋体" panose="02010600030101010101" pitchFamily="2" charset="-122"/>
              </a:rPr>
              <a:t>view</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null</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1" i="0" u="none" strike="noStrike" cap="none" normalizeH="0" baseline="0" dirty="0">
                <a:ln>
                  <a:noFill/>
                </a:ln>
                <a:solidFill>
                  <a:srgbClr val="660E7A"/>
                </a:solidFill>
                <a:effectLst/>
                <a:latin typeface="Arial Unicode MS"/>
                <a:cs typeface="宋体" panose="02010600030101010101" pitchFamily="2" charset="-122"/>
              </a:rPr>
              <a:t>view</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inflater.inflate</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R.layout.</a:t>
            </a:r>
            <a:r>
              <a:rPr kumimoji="0" lang="en-US" altLang="zh-CN" sz="2000" b="1" i="1" u="none" strike="noStrike" cap="none" normalizeH="0" baseline="0" dirty="0" err="1">
                <a:ln>
                  <a:noFill/>
                </a:ln>
                <a:solidFill>
                  <a:srgbClr val="660E7A"/>
                </a:solidFill>
                <a:effectLst/>
                <a:latin typeface="Arial Unicode MS"/>
                <a:cs typeface="宋体" panose="02010600030101010101" pitchFamily="2" charset="-122"/>
              </a:rPr>
              <a:t>fragment_</a:t>
            </a:r>
            <a:r>
              <a:rPr lang="en-US" altLang="zh-CN" sz="2000" b="1" i="1" dirty="0" err="1">
                <a:solidFill>
                  <a:srgbClr val="660E7A"/>
                </a:solidFill>
                <a:latin typeface="Arial Unicode MS"/>
                <a:cs typeface="宋体" panose="02010600030101010101" pitchFamily="2" charset="-122"/>
              </a:rPr>
              <a:t>home</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container, </a:t>
            </a: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false</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1" i="0" u="none" strike="noStrike" cap="none" normalizeH="0" baseline="0" dirty="0" err="1">
                <a:ln>
                  <a:noFill/>
                </a:ln>
                <a:solidFill>
                  <a:srgbClr val="660E7A"/>
                </a:solidFill>
                <a:effectLst/>
                <a:latin typeface="Arial Unicode MS"/>
                <a:cs typeface="宋体" panose="02010600030101010101" pitchFamily="2" charset="-122"/>
              </a:rPr>
              <a:t>viewPager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ViewPager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1" i="0" u="none" strike="noStrike" cap="none" normalizeH="0" baseline="0" dirty="0" err="1">
                <a:ln>
                  <a:noFill/>
                </a:ln>
                <a:solidFill>
                  <a:srgbClr val="660E7A"/>
                </a:solidFill>
                <a:effectLst/>
                <a:latin typeface="Arial Unicode MS"/>
                <a:cs typeface="宋体" panose="02010600030101010101" pitchFamily="2" charset="-122"/>
              </a:rPr>
              <a:t>view</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.findViewById</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R.id.</a:t>
            </a:r>
            <a:r>
              <a:rPr kumimoji="0" lang="en-US" altLang="zh-CN" sz="2000" b="1" i="1" u="none" strike="noStrike" cap="none" normalizeH="0" baseline="0" dirty="0" err="1">
                <a:ln>
                  <a:noFill/>
                </a:ln>
                <a:solidFill>
                  <a:srgbClr val="660E7A"/>
                </a:solidFill>
                <a:effectLst/>
                <a:latin typeface="Arial Unicode MS"/>
                <a:cs typeface="宋体" panose="02010600030101010101" pitchFamily="2" charset="-122"/>
              </a:rPr>
              <a:t>vpNewsList</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initViewPager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1" i="0" u="none" strike="noStrike" cap="none" normalizeH="0" baseline="0" dirty="0" err="1">
                <a:ln>
                  <a:noFill/>
                </a:ln>
                <a:solidFill>
                  <a:srgbClr val="660E7A"/>
                </a:solidFill>
                <a:effectLst/>
                <a:latin typeface="Arial Unicode MS"/>
                <a:cs typeface="宋体" panose="02010600030101010101" pitchFamily="2" charset="-122"/>
              </a:rPr>
              <a:t>rgChannel</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RadioGroup</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1" i="0" u="none" strike="noStrike" cap="none" normalizeH="0" baseline="0" dirty="0" err="1">
                <a:ln>
                  <a:noFill/>
                </a:ln>
                <a:solidFill>
                  <a:srgbClr val="660E7A"/>
                </a:solidFill>
                <a:effectLst/>
                <a:latin typeface="Arial Unicode MS"/>
                <a:cs typeface="宋体" panose="02010600030101010101" pitchFamily="2" charset="-122"/>
              </a:rPr>
              <a:t>view</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.findViewById</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R.id.</a:t>
            </a:r>
            <a:r>
              <a:rPr kumimoji="0" lang="en-US" altLang="zh-CN" sz="2000" b="1" i="1" u="none" strike="noStrike" cap="none" normalizeH="0" baseline="0" dirty="0" err="1">
                <a:ln>
                  <a:noFill/>
                </a:ln>
                <a:solidFill>
                  <a:srgbClr val="660E7A"/>
                </a:solidFill>
                <a:effectLst/>
                <a:latin typeface="Arial Unicode MS"/>
                <a:cs typeface="宋体" panose="02010600030101010101" pitchFamily="2" charset="-122"/>
              </a:rPr>
              <a:t>rgChannel</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1" i="0" u="none" strike="noStrike" cap="none" normalizeH="0" baseline="0" dirty="0" err="1">
                <a:ln>
                  <a:noFill/>
                </a:ln>
                <a:solidFill>
                  <a:srgbClr val="660E7A"/>
                </a:solidFill>
                <a:effectLst/>
                <a:latin typeface="Arial Unicode MS"/>
                <a:cs typeface="宋体" panose="02010600030101010101" pitchFamily="2" charset="-122"/>
              </a:rPr>
              <a:t>hvChannel</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HorizontalScrollView</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1" i="0" u="none" strike="noStrike" cap="none" normalizeH="0" baseline="0" dirty="0" err="1">
                <a:ln>
                  <a:noFill/>
                </a:ln>
                <a:solidFill>
                  <a:srgbClr val="660E7A"/>
                </a:solidFill>
                <a:effectLst/>
                <a:latin typeface="Arial Unicode MS"/>
                <a:cs typeface="宋体" panose="02010600030101010101" pitchFamily="2" charset="-122"/>
              </a:rPr>
              <a:t>view</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.findViewById</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R.id.</a:t>
            </a:r>
            <a:r>
              <a:rPr kumimoji="0" lang="en-US" altLang="zh-CN" sz="2000" b="1" i="1" u="none" strike="noStrike" cap="none" normalizeH="0" baseline="0" dirty="0" err="1">
                <a:ln>
                  <a:noFill/>
                </a:ln>
                <a:solidFill>
                  <a:srgbClr val="660E7A"/>
                </a:solidFill>
                <a:effectLst/>
                <a:latin typeface="Arial Unicode MS"/>
                <a:cs typeface="宋体" panose="02010600030101010101" pitchFamily="2" charset="-122"/>
              </a:rPr>
              <a:t>hvChannel</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initTab</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(inflater); </a:t>
            </a:r>
            <a:r>
              <a:rPr kumimoji="0" lang="en-US" altLang="zh-CN" sz="2000" b="0" i="1" u="none" strike="noStrike" cap="none" normalizeH="0" baseline="0" dirty="0">
                <a:ln>
                  <a:noFill/>
                </a:ln>
                <a:solidFill>
                  <a:srgbClr val="808080"/>
                </a:solidFill>
                <a:effectLst/>
                <a:latin typeface="Arial Unicode MS"/>
                <a:cs typeface="宋体" panose="02010600030101010101" pitchFamily="2" charset="-122"/>
              </a:rPr>
              <a:t>//</a:t>
            </a:r>
            <a:r>
              <a:rPr kumimoji="0" lang="zh-CN" altLang="en-US" sz="2000" b="0" i="1" u="none" strike="noStrike" cap="none" normalizeH="0" baseline="0" dirty="0">
                <a:ln>
                  <a:noFill/>
                </a:ln>
                <a:solidFill>
                  <a:srgbClr val="808080"/>
                </a:solidFill>
                <a:effectLst/>
                <a:latin typeface="Arial Unicode MS"/>
                <a:cs typeface="宋体" panose="02010600030101010101" pitchFamily="2" charset="-122"/>
              </a:rPr>
              <a:t>初始化内导航标签</a:t>
            </a:r>
            <a:br>
              <a:rPr kumimoji="0" lang="zh-CN" altLang="en-US" sz="2000" b="0" i="1" u="none" strike="noStrike" cap="none" normalizeH="0" baseline="0" dirty="0">
                <a:ln>
                  <a:noFill/>
                </a:ln>
                <a:solidFill>
                  <a:srgbClr val="808080"/>
                </a:solidFill>
                <a:effectLst/>
                <a:latin typeface="Arial Unicode MS"/>
                <a:cs typeface="宋体" panose="02010600030101010101" pitchFamily="2" charset="-122"/>
              </a:rPr>
            </a:br>
            <a:r>
              <a:rPr kumimoji="0" lang="zh-CN" altLang="en-US" sz="2000" b="0" i="1" u="none" strike="noStrike" cap="none" normalizeH="0" baseline="0" dirty="0">
                <a:ln>
                  <a:noFill/>
                </a:ln>
                <a:solidFill>
                  <a:srgbClr val="808080"/>
                </a:solidFill>
                <a:effectLst/>
                <a:latin typeface="Arial Unicode MS"/>
                <a:cs typeface="宋体" panose="02010600030101010101" pitchFamily="2" charset="-122"/>
              </a:rPr>
              <a:t>        </a:t>
            </a:r>
            <a:r>
              <a:rPr kumimoji="0" lang="en-US" altLang="zh-CN" sz="2000" b="1" i="0" u="none" strike="noStrike" cap="none" normalizeH="0" baseline="0" dirty="0" err="1">
                <a:ln>
                  <a:noFill/>
                </a:ln>
                <a:solidFill>
                  <a:srgbClr val="660E7A"/>
                </a:solidFill>
                <a:effectLst/>
                <a:latin typeface="Arial Unicode MS"/>
                <a:cs typeface="宋体" panose="02010600030101010101" pitchFamily="2" charset="-122"/>
              </a:rPr>
              <a:t>rgChannel</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.setOnCheckedChangeListener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0" i="1" u="none" strike="noStrike" cap="none" normalizeH="0" baseline="0" dirty="0">
                <a:ln>
                  <a:noFill/>
                </a:ln>
                <a:solidFill>
                  <a:srgbClr val="808080"/>
                </a:solidFill>
                <a:effectLst/>
                <a:latin typeface="Arial Unicode MS"/>
                <a:cs typeface="宋体" panose="02010600030101010101" pitchFamily="2" charset="-122"/>
              </a:rPr>
              <a:t>//</a:t>
            </a:r>
            <a:r>
              <a:rPr kumimoji="0" lang="zh-CN" altLang="en-US" sz="2000" b="0" i="1" u="none" strike="noStrike" cap="none" normalizeH="0" baseline="0" dirty="0">
                <a:ln>
                  <a:noFill/>
                </a:ln>
                <a:solidFill>
                  <a:srgbClr val="808080"/>
                </a:solidFill>
                <a:effectLst/>
                <a:latin typeface="Arial Unicode MS"/>
                <a:cs typeface="宋体" panose="02010600030101010101" pitchFamily="2" charset="-122"/>
              </a:rPr>
              <a:t>单选按钮的监听事件响应</a:t>
            </a:r>
            <a:br>
              <a:rPr kumimoji="0" lang="zh-CN" altLang="en-US" sz="2000" b="0" i="1" u="none" strike="noStrike" cap="none" normalizeH="0" baseline="0" dirty="0">
                <a:ln>
                  <a:noFill/>
                </a:ln>
                <a:solidFill>
                  <a:srgbClr val="808080"/>
                </a:solidFill>
                <a:effectLst/>
                <a:latin typeface="Arial Unicode MS"/>
                <a:cs typeface="宋体" panose="02010600030101010101" pitchFamily="2" charset="-122"/>
              </a:rPr>
            </a:br>
            <a:r>
              <a:rPr kumimoji="0" lang="zh-CN" altLang="en-US" sz="2000" b="0" i="1" u="none" strike="noStrike" cap="none" normalizeH="0" baseline="0" dirty="0">
                <a:ln>
                  <a:noFill/>
                </a:ln>
                <a:solidFill>
                  <a:srgbClr val="808080"/>
                </a:solidFill>
                <a:effectLst/>
                <a:latin typeface="Arial Unicode MS"/>
                <a:cs typeface="宋体" panose="02010600030101010101" pitchFamily="2" charset="-122"/>
              </a:rPr>
              <a:t>                </a:t>
            </a: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new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RadioGroup.OnCheckedChangeListener</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0" i="0" u="none" strike="noStrike" cap="none" normalizeH="0" baseline="0" dirty="0">
                <a:ln>
                  <a:noFill/>
                </a:ln>
                <a:solidFill>
                  <a:srgbClr val="808000"/>
                </a:solidFill>
                <a:effectLst/>
                <a:latin typeface="Arial Unicode MS"/>
                <a:cs typeface="宋体" panose="02010600030101010101" pitchFamily="2" charset="-122"/>
              </a:rPr>
              <a:t>@Override</a:t>
            </a:r>
            <a:br>
              <a:rPr kumimoji="0" lang="en-US" altLang="zh-CN" sz="2000" b="0" i="0" u="none" strike="noStrike" cap="none" normalizeH="0" baseline="0" dirty="0">
                <a:ln>
                  <a:noFill/>
                </a:ln>
                <a:solidFill>
                  <a:srgbClr val="808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808000"/>
                </a:solidFill>
                <a:effectLst/>
                <a:latin typeface="Arial Unicode MS"/>
                <a:cs typeface="宋体" panose="02010600030101010101" pitchFamily="2" charset="-122"/>
              </a:rPr>
              <a:t>                    </a:t>
            </a: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public void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onCheckedChanged</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RadioGroup</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group,</a:t>
            </a:r>
            <a:r>
              <a:rPr kumimoji="0" lang="en-US" altLang="zh-CN" sz="2000" b="1" i="0" u="none" strike="noStrike" cap="none" normalizeH="0" baseline="0" dirty="0" err="1">
                <a:ln>
                  <a:noFill/>
                </a:ln>
                <a:solidFill>
                  <a:srgbClr val="000080"/>
                </a:solidFill>
                <a:effectLst/>
                <a:latin typeface="Arial Unicode MS"/>
                <a:cs typeface="宋体" panose="02010600030101010101" pitchFamily="2" charset="-122"/>
              </a:rPr>
              <a:t>int</a:t>
            </a: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 </a:t>
            </a:r>
            <a:r>
              <a:rPr kumimoji="0" lang="en-US" altLang="zh-CN" sz="2000" b="0" i="0" u="none" strike="noStrike" cap="none" normalizeH="0" baseline="0" dirty="0" err="1">
                <a:ln>
                  <a:noFill/>
                </a:ln>
                <a:solidFill>
                  <a:srgbClr val="000000"/>
                </a:solidFill>
                <a:effectLst/>
                <a:latin typeface="Arial Unicode MS"/>
                <a:cs typeface="宋体" panose="02010600030101010101" pitchFamily="2" charset="-122"/>
              </a:rPr>
              <a:t>checkedId</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r>
              <a:rPr lang="en-US" altLang="zh-CN" sz="2000" b="1" dirty="0" err="1">
                <a:solidFill>
                  <a:srgbClr val="660E7A"/>
                </a:solidFill>
                <a:latin typeface="Arial Unicode MS"/>
              </a:rPr>
              <a:t>viewPager</a:t>
            </a:r>
            <a:r>
              <a:rPr lang="en-US" altLang="zh-CN" sz="2000" dirty="0" err="1">
                <a:solidFill>
                  <a:srgbClr val="000000"/>
                </a:solidFill>
                <a:latin typeface="Arial Unicode MS"/>
              </a:rPr>
              <a:t>.setCurrentItem</a:t>
            </a:r>
            <a:r>
              <a:rPr lang="en-US" altLang="zh-CN" sz="2000" dirty="0">
                <a:solidFill>
                  <a:srgbClr val="000000"/>
                </a:solidFill>
                <a:latin typeface="Arial Unicode MS"/>
              </a:rPr>
              <a:t>(</a:t>
            </a:r>
            <a:r>
              <a:rPr lang="en-US" altLang="zh-CN" sz="2000" dirty="0" err="1">
                <a:solidFill>
                  <a:srgbClr val="000000"/>
                </a:solidFill>
                <a:latin typeface="Arial Unicode MS"/>
              </a:rPr>
              <a:t>checkedId</a:t>
            </a:r>
            <a:r>
              <a:rPr lang="en-US" altLang="zh-CN" sz="2000" dirty="0">
                <a:solidFill>
                  <a:srgbClr val="000000"/>
                </a:solidFill>
                <a:latin typeface="Arial Unicode MS"/>
              </a:rPr>
              <a:t>);</a:t>
            </a:r>
            <a:br>
              <a:rPr kumimoji="0" lang="en-US" altLang="zh-CN" sz="2000" b="0" u="none" strike="noStrike" cap="none" normalizeH="0" baseline="0" dirty="0">
                <a:ln>
                  <a:noFill/>
                </a:ln>
                <a:solidFill>
                  <a:srgbClr val="808080"/>
                </a:solidFill>
                <a:effectLst/>
                <a:latin typeface="Arial Unicode MS"/>
                <a:cs typeface="宋体" panose="02010600030101010101" pitchFamily="2" charset="-122"/>
              </a:rPr>
            </a:br>
            <a:r>
              <a:rPr kumimoji="0" lang="en-US" altLang="zh-CN" sz="2000" b="0" i="1" u="none" strike="noStrike" cap="none" normalizeH="0" baseline="0" dirty="0">
                <a:ln>
                  <a:noFill/>
                </a:ln>
                <a:solidFill>
                  <a:srgbClr val="808080"/>
                </a:solidFill>
                <a:effectLst/>
                <a:latin typeface="Arial Unicode MS"/>
                <a:cs typeface="宋体" panose="02010600030101010101" pitchFamily="2" charset="-122"/>
              </a:rPr>
              <a:t>                    </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    }</a:t>
            </a:r>
            <a:br>
              <a:rPr kumimoji="0" lang="en-US" altLang="zh-CN" sz="2000" b="0" i="1" u="none" strike="noStrike" cap="none" normalizeH="0" baseline="0" dirty="0">
                <a:ln>
                  <a:noFill/>
                </a:ln>
                <a:solidFill>
                  <a:srgbClr val="808080"/>
                </a:solidFill>
                <a:effectLst/>
                <a:latin typeface="Arial Unicode MS"/>
                <a:cs typeface="宋体" panose="02010600030101010101" pitchFamily="2" charset="-122"/>
              </a:rPr>
            </a:br>
            <a:r>
              <a:rPr kumimoji="0" lang="en-US" altLang="zh-CN" sz="2000" b="0" i="1" u="none" strike="noStrike" cap="none" normalizeH="0" baseline="0" dirty="0">
                <a:ln>
                  <a:noFill/>
                </a:ln>
                <a:solidFill>
                  <a:srgbClr val="808080"/>
                </a:solidFill>
                <a:effectLst/>
                <a:latin typeface="Arial Unicode MS"/>
                <a:cs typeface="宋体" panose="02010600030101010101" pitchFamily="2" charset="-122"/>
              </a:rPr>
              <a:t>    </a:t>
            </a:r>
            <a:r>
              <a:rPr kumimoji="0" lang="en-US" altLang="zh-CN" sz="2000" b="1" i="0" u="none" strike="noStrike" cap="none" normalizeH="0" baseline="0" dirty="0">
                <a:ln>
                  <a:noFill/>
                </a:ln>
                <a:solidFill>
                  <a:srgbClr val="000080"/>
                </a:solidFill>
                <a:effectLst/>
                <a:latin typeface="Arial Unicode MS"/>
                <a:cs typeface="宋体" panose="02010600030101010101" pitchFamily="2" charset="-122"/>
              </a:rPr>
              <a:t>return </a:t>
            </a:r>
            <a:r>
              <a:rPr kumimoji="0" lang="en-US" altLang="zh-CN" sz="2000" b="1" i="0" u="none" strike="noStrike" cap="none" normalizeH="0" baseline="0" dirty="0">
                <a:ln>
                  <a:noFill/>
                </a:ln>
                <a:solidFill>
                  <a:srgbClr val="660E7A"/>
                </a:solidFill>
                <a:effectLst/>
                <a:latin typeface="Arial Unicode MS"/>
                <a:cs typeface="宋体" panose="02010600030101010101" pitchFamily="2" charset="-122"/>
              </a:rPr>
              <a:t>view</a:t>
            </a: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b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br>
            <a:r>
              <a:rPr kumimoji="0" lang="en-US" altLang="zh-CN" sz="2000" b="0" i="0" u="none" strike="noStrike" cap="none" normalizeH="0" baseline="0" dirty="0">
                <a:ln>
                  <a:noFill/>
                </a:ln>
                <a:solidFill>
                  <a:srgbClr val="000000"/>
                </a:solidFill>
                <a:effectLst/>
                <a:latin typeface="Arial Unicode MS"/>
                <a:cs typeface="宋体" panose="02010600030101010101" pitchFamily="2" charset="-122"/>
              </a:rPr>
              <a:t>}</a:t>
            </a:r>
            <a:r>
              <a:rPr kumimoji="0" lang="en-US" altLang="zh-CN" sz="2000" b="0" i="0" u="none" strike="noStrike" cap="none" normalizeH="0" baseline="0" dirty="0">
                <a:ln>
                  <a:noFill/>
                </a:ln>
                <a:solidFill>
                  <a:schemeClr val="tx1"/>
                </a:solidFill>
                <a:effectLst/>
              </a:rPr>
              <a:t> </a:t>
            </a:r>
            <a:endParaRPr kumimoji="0" lang="en-US" altLang="zh-CN" sz="2000" b="0" i="0" u="none" strike="noStrike" cap="none" normalizeH="0" baseline="0" dirty="0">
              <a:ln>
                <a:noFill/>
              </a:ln>
              <a:solidFill>
                <a:schemeClr val="tx1"/>
              </a:solidFill>
              <a:effectLst/>
              <a:latin typeface="Arial" panose="020B0604020202020204" pitchFamily="34" charset="0"/>
            </a:endParaRPr>
          </a:p>
        </p:txBody>
      </p:sp>
      <p:sp>
        <p:nvSpPr>
          <p:cNvPr id="5" name="TextBox 5">
            <a:extLst>
              <a:ext uri="{FF2B5EF4-FFF2-40B4-BE49-F238E27FC236}">
                <a16:creationId xmlns:a16="http://schemas.microsoft.com/office/drawing/2014/main" id="{A8C31645-4AB2-456E-A486-D351B6D86BB4}"/>
              </a:ext>
            </a:extLst>
          </p:cNvPr>
          <p:cNvSpPr txBox="1"/>
          <p:nvPr/>
        </p:nvSpPr>
        <p:spPr>
          <a:xfrm>
            <a:off x="7463358" y="116632"/>
            <a:ext cx="4503681" cy="954107"/>
          </a:xfrm>
          <a:prstGeom prst="rect">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altLang="zh-CN" sz="2800" b="1" dirty="0" err="1">
                <a:solidFill>
                  <a:schemeClr val="bg1"/>
                </a:solidFill>
              </a:rPr>
              <a:t>HomeFragment</a:t>
            </a:r>
            <a:r>
              <a:rPr lang="zh-CN" altLang="en-US" sz="2800" b="1" dirty="0">
                <a:solidFill>
                  <a:schemeClr val="bg1"/>
                </a:solidFill>
              </a:rPr>
              <a:t>的</a:t>
            </a:r>
            <a:endParaRPr lang="en-US" altLang="zh-CN" sz="2800" b="1" dirty="0">
              <a:solidFill>
                <a:schemeClr val="bg1"/>
              </a:solidFill>
            </a:endParaRPr>
          </a:p>
          <a:p>
            <a:pPr algn="ctr"/>
            <a:r>
              <a:rPr lang="en-US" altLang="zh-CN" sz="2800" b="1" dirty="0" err="1">
                <a:solidFill>
                  <a:schemeClr val="bg1"/>
                </a:solidFill>
              </a:rPr>
              <a:t>onCreateView</a:t>
            </a:r>
            <a:r>
              <a:rPr lang="zh-CN" altLang="en-US" sz="2800" b="1" dirty="0">
                <a:solidFill>
                  <a:schemeClr val="bg1"/>
                </a:solidFill>
                <a:latin typeface="+mn-ea"/>
              </a:rPr>
              <a:t>方法</a:t>
            </a:r>
          </a:p>
        </p:txBody>
      </p:sp>
      <p:sp>
        <p:nvSpPr>
          <p:cNvPr id="2" name="矩形 1">
            <a:extLst>
              <a:ext uri="{FF2B5EF4-FFF2-40B4-BE49-F238E27FC236}">
                <a16:creationId xmlns:a16="http://schemas.microsoft.com/office/drawing/2014/main" id="{D5E46039-BE11-40CF-B56B-D7BD5E8EC79B}"/>
              </a:ext>
            </a:extLst>
          </p:cNvPr>
          <p:cNvSpPr/>
          <p:nvPr/>
        </p:nvSpPr>
        <p:spPr>
          <a:xfrm>
            <a:off x="622598" y="3501008"/>
            <a:ext cx="8712968" cy="2160240"/>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 name="线形标注 1 6">
            <a:extLst>
              <a:ext uri="{FF2B5EF4-FFF2-40B4-BE49-F238E27FC236}">
                <a16:creationId xmlns:a16="http://schemas.microsoft.com/office/drawing/2014/main" id="{6404E869-8785-49BF-BC96-16AF6E7FB5CA}"/>
              </a:ext>
            </a:extLst>
          </p:cNvPr>
          <p:cNvSpPr/>
          <p:nvPr/>
        </p:nvSpPr>
        <p:spPr>
          <a:xfrm>
            <a:off x="6599262" y="2883097"/>
            <a:ext cx="5367777" cy="441960"/>
          </a:xfrm>
          <a:prstGeom prst="borderCallout1">
            <a:avLst>
              <a:gd name="adj1" fmla="val 42888"/>
              <a:gd name="adj2" fmla="val -2642"/>
              <a:gd name="adj3" fmla="val 129741"/>
              <a:gd name="adj4" fmla="val -23612"/>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36000" rIns="36000" rtlCol="0" anchor="ctr"/>
          <a:lstStyle/>
          <a:p>
            <a:pPr marL="666750" marR="0" lvl="2" indent="-666750" algn="l" defTabSz="914400" rtl="0" eaLnBrk="1" fontAlgn="auto" latinLnBrk="0" hangingPunct="1">
              <a:lnSpc>
                <a:spcPct val="120000"/>
              </a:lnSpc>
              <a:spcBef>
                <a:spcPct val="20000"/>
              </a:spcBef>
              <a:spcAft>
                <a:spcPts val="0"/>
              </a:spcAft>
              <a:buClr>
                <a:srgbClr val="8AB833"/>
              </a:buClr>
              <a:buSzPct val="70000"/>
              <a:buFont typeface="Wingdings 2"/>
              <a:buNone/>
              <a:tabLst/>
              <a:defRPr/>
            </a:pPr>
            <a:r>
              <a:rPr kumimoji="0" lang="en-US" altLang="zh-CN" sz="2000" b="1" i="0" u="none" strike="noStrike" kern="1200" cap="none" spc="0" normalizeH="0" baseline="0" noProof="0" dirty="0">
                <a:ln>
                  <a:noFill/>
                </a:ln>
                <a:solidFill>
                  <a:srgbClr val="FF0000"/>
                </a:solidFill>
                <a:effectLst/>
                <a:uLnTx/>
                <a:uFillTx/>
                <a:latin typeface="宋体" panose="02010600030101010101" pitchFamily="2" charset="-122"/>
                <a:ea typeface="微软雅黑" pitchFamily="34" charset="-122"/>
                <a:cs typeface="+mn-cs"/>
              </a:rPr>
              <a:t>(4)</a:t>
            </a: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微软雅黑" pitchFamily="34" charset="-122"/>
                <a:cs typeface="+mn-cs"/>
              </a:rPr>
              <a:t>设置单选按钮的点击事件（</a:t>
            </a:r>
            <a:r>
              <a:rPr kumimoji="0" lang="en-US" altLang="zh-CN" sz="2000" b="1" i="0" u="none" strike="noStrike" kern="1200" cap="none" spc="0" normalizeH="0" baseline="0" noProof="0" dirty="0" err="1">
                <a:ln>
                  <a:noFill/>
                </a:ln>
                <a:solidFill>
                  <a:srgbClr val="FF0000"/>
                </a:solidFill>
                <a:effectLst/>
                <a:uLnTx/>
                <a:uFillTx/>
                <a:latin typeface="宋体" panose="02010600030101010101" pitchFamily="2" charset="-122"/>
                <a:ea typeface="微软雅黑" pitchFamily="34" charset="-122"/>
                <a:cs typeface="+mn-cs"/>
              </a:rPr>
              <a:t>ViewPager</a:t>
            </a: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微软雅黑" pitchFamily="34" charset="-122"/>
                <a:cs typeface="+mn-cs"/>
              </a:rPr>
              <a:t>换页）</a:t>
            </a:r>
            <a:endParaRPr kumimoji="0" lang="en-US" altLang="zh-CN" sz="2000" b="1" i="0" u="none" strike="noStrike" kern="1200" cap="none" spc="0" normalizeH="0" baseline="0" noProof="0" dirty="0">
              <a:ln>
                <a:noFill/>
              </a:ln>
              <a:solidFill>
                <a:srgbClr val="FF0000"/>
              </a:solidFill>
              <a:effectLst/>
              <a:uLnTx/>
              <a:uFillTx/>
              <a:latin typeface="宋体" panose="02010600030101010101" pitchFamily="2" charset="-122"/>
              <a:ea typeface="微软雅黑" pitchFamily="34" charset="-122"/>
              <a:cs typeface="+mn-cs"/>
            </a:endParaRPr>
          </a:p>
        </p:txBody>
      </p:sp>
    </p:spTree>
    <p:extLst>
      <p:ext uri="{BB962C8B-B14F-4D97-AF65-F5344CB8AC3E}">
        <p14:creationId xmlns:p14="http://schemas.microsoft.com/office/powerpoint/2010/main" val="119653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CAA816E-5B45-4D8F-8D52-F2B89E6EE9BC}"/>
              </a:ext>
            </a:extLst>
          </p:cNvPr>
          <p:cNvSpPr>
            <a:spLocks noGrp="1"/>
          </p:cNvSpPr>
          <p:nvPr>
            <p:ph type="title"/>
          </p:nvPr>
        </p:nvSpPr>
        <p:spPr>
          <a:xfrm>
            <a:off x="609522" y="132589"/>
            <a:ext cx="10971372" cy="488099"/>
          </a:xfrm>
        </p:spPr>
        <p:txBody>
          <a:bodyPr>
            <a:noAutofit/>
          </a:bodyPr>
          <a:lstStyle/>
          <a:p>
            <a:r>
              <a:rPr lang="en-US" altLang="zh-CN" sz="2400" dirty="0"/>
              <a:t> </a:t>
            </a:r>
            <a:r>
              <a:rPr lang="en-US" altLang="zh-CN" sz="2400" dirty="0" err="1"/>
              <a:t>ViewPager</a:t>
            </a:r>
            <a:r>
              <a:rPr lang="en-US" altLang="zh-CN" sz="2400" dirty="0"/>
              <a:t> </a:t>
            </a:r>
            <a:r>
              <a:rPr lang="zh-CN" altLang="en-US" sz="2400" dirty="0"/>
              <a:t>的基本用法示例</a:t>
            </a:r>
          </a:p>
        </p:txBody>
      </p:sp>
      <p:sp>
        <p:nvSpPr>
          <p:cNvPr id="6" name="Rectangle 1">
            <a:extLst>
              <a:ext uri="{FF2B5EF4-FFF2-40B4-BE49-F238E27FC236}">
                <a16:creationId xmlns:a16="http://schemas.microsoft.com/office/drawing/2014/main" id="{3555F2C7-10BD-46FC-96B7-2AB1D44E8A5A}"/>
              </a:ext>
            </a:extLst>
          </p:cNvPr>
          <p:cNvSpPr>
            <a:spLocks noChangeArrowheads="1"/>
          </p:cNvSpPr>
          <p:nvPr/>
        </p:nvSpPr>
        <p:spPr bwMode="auto">
          <a:xfrm>
            <a:off x="609519" y="703483"/>
            <a:ext cx="6887294" cy="60120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&lt;</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LinearLayout </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xmlns:</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"http://schemas.android.com/apk/res/android"</a:t>
            </a:r>
            <a:b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xmlns:</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app</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"http://schemas.android.com/apk/res-auto"</a:t>
            </a:r>
            <a:b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xmlns:</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tools</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"http://schemas.android.com/tools"</a:t>
            </a:r>
            <a:b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:layout_width=</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"match_parent"</a:t>
            </a:r>
            <a:b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:layout_height=</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"match_parent"</a:t>
            </a:r>
            <a:b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:orientation=</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"vertical"</a:t>
            </a:r>
            <a:b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tools</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:context=</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".MainActivity"</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&gt;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&lt;</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androidx.viewpager.widget.ViewPager</a:t>
            </a:r>
            <a:b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:id=</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"@+id/viewPager"</a:t>
            </a:r>
            <a:b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:layout_width=</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"match_parent"</a:t>
            </a:r>
            <a:b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:layout_height=</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"match_parent"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&gt;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&lt;</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androidx.viewpager.widget.PagerTabStrip</a:t>
            </a:r>
            <a:b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:id=</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"@+id/pagerTab"</a:t>
            </a:r>
            <a:b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:layout_width=</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"wrap_content"</a:t>
            </a:r>
            <a:b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:layout_height=</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"wrap_content"</a:t>
            </a:r>
            <a:b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:layout_gravity=</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"top"</a:t>
            </a:r>
            <a:b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:background=</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"@android:color/darker_gray"</a:t>
            </a:r>
            <a:b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:paddingLeft=</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"5dp"</a:t>
            </a:r>
            <a:b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android</a:t>
            </a:r>
            <a:r>
              <a:rPr kumimoji="0" lang="zh-CN" altLang="zh-CN" sz="16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:paddingRight=</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"5dp"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/&gt;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&lt;/</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androidx.viewpager.widget.ViewPager</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&gt;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&lt;/</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LinearLayout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&gt;</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8" name="文本框 7">
            <a:extLst>
              <a:ext uri="{FF2B5EF4-FFF2-40B4-BE49-F238E27FC236}">
                <a16:creationId xmlns:a16="http://schemas.microsoft.com/office/drawing/2014/main" id="{5A7E9E08-7E80-46CB-88C5-1B9F5A6A46FE}"/>
              </a:ext>
            </a:extLst>
          </p:cNvPr>
          <p:cNvSpPr txBox="1"/>
          <p:nvPr/>
        </p:nvSpPr>
        <p:spPr>
          <a:xfrm>
            <a:off x="7679382" y="703483"/>
            <a:ext cx="4392488" cy="3192669"/>
          </a:xfrm>
          <a:prstGeom prst="rect">
            <a:avLst/>
          </a:prstGeom>
          <a:noFill/>
          <a:ln>
            <a:noFill/>
          </a:ln>
        </p:spPr>
        <p:txBody>
          <a:bodyPr wrap="square">
            <a:spAutoFit/>
          </a:bodyPr>
          <a:lstStyle/>
          <a:p>
            <a:pPr marL="285750" indent="-285750">
              <a:lnSpc>
                <a:spcPct val="150000"/>
              </a:lnSpc>
              <a:buFont typeface="Arial" panose="020B0604020202020204" pitchFamily="34" charset="0"/>
              <a:buChar char="•"/>
            </a:pPr>
            <a:r>
              <a:rPr lang="zh-CN" altLang="en-US" sz="1800" dirty="0">
                <a:solidFill>
                  <a:schemeClr val="tx2"/>
                </a:solidFill>
                <a:latin typeface="微软雅黑" pitchFamily="34" charset="-122"/>
                <a:ea typeface="微软雅黑" pitchFamily="34" charset="-122"/>
              </a:rPr>
              <a:t>Activity的布局文件</a:t>
            </a:r>
            <a:r>
              <a:rPr lang="zh-CN" altLang="en-US" dirty="0">
                <a:solidFill>
                  <a:schemeClr val="tx2"/>
                </a:solidFill>
                <a:latin typeface="微软雅黑" pitchFamily="34" charset="-122"/>
                <a:ea typeface="微软雅黑" pitchFamily="34" charset="-122"/>
              </a:rPr>
              <a:t>，</a:t>
            </a:r>
            <a:r>
              <a:rPr lang="zh-CN" altLang="en-US" sz="1800" dirty="0">
                <a:solidFill>
                  <a:schemeClr val="tx2"/>
                </a:solidFill>
                <a:latin typeface="微软雅黑" pitchFamily="34" charset="-122"/>
                <a:ea typeface="微软雅黑" pitchFamily="34" charset="-122"/>
              </a:rPr>
              <a:t>添加</a:t>
            </a:r>
            <a:r>
              <a:rPr lang="zh-CN" altLang="en-US" sz="1800" b="1" dirty="0">
                <a:solidFill>
                  <a:schemeClr val="tx2"/>
                </a:solidFill>
                <a:latin typeface="微软雅黑" pitchFamily="34" charset="-122"/>
                <a:ea typeface="微软雅黑" pitchFamily="34" charset="-122"/>
              </a:rPr>
              <a:t>ViewPager</a:t>
            </a:r>
            <a:r>
              <a:rPr lang="zh-CN" altLang="en-US" sz="1800" dirty="0">
                <a:solidFill>
                  <a:schemeClr val="tx2"/>
                </a:solidFill>
                <a:latin typeface="微软雅黑" pitchFamily="34" charset="-122"/>
                <a:ea typeface="微软雅黑" pitchFamily="34" charset="-122"/>
              </a:rPr>
              <a:t>组件</a:t>
            </a:r>
            <a:r>
              <a:rPr lang="zh-CN" altLang="en-US" dirty="0">
                <a:solidFill>
                  <a:schemeClr val="tx2"/>
                </a:solidFill>
                <a:latin typeface="微软雅黑" pitchFamily="34" charset="-122"/>
                <a:ea typeface="微软雅黑" pitchFamily="34" charset="-122"/>
              </a:rPr>
              <a:t>和 </a:t>
            </a:r>
            <a:r>
              <a:rPr lang="en-US" altLang="zh-CN" b="1" dirty="0" err="1">
                <a:solidFill>
                  <a:schemeClr val="tx2"/>
                </a:solidFill>
                <a:latin typeface="微软雅黑" pitchFamily="34" charset="-122"/>
                <a:ea typeface="微软雅黑" pitchFamily="34" charset="-122"/>
              </a:rPr>
              <a:t>PagerTabStrip</a:t>
            </a:r>
            <a:r>
              <a:rPr lang="en-US" altLang="zh-CN" dirty="0">
                <a:solidFill>
                  <a:schemeClr val="tx2"/>
                </a:solidFill>
                <a:latin typeface="微软雅黑" pitchFamily="34" charset="-122"/>
                <a:ea typeface="微软雅黑" pitchFamily="34" charset="-122"/>
              </a:rPr>
              <a:t> </a:t>
            </a:r>
            <a:r>
              <a:rPr lang="zh-CN" altLang="en-US" dirty="0">
                <a:solidFill>
                  <a:schemeClr val="tx2"/>
                </a:solidFill>
                <a:latin typeface="微软雅黑" pitchFamily="34" charset="-122"/>
                <a:ea typeface="微软雅黑" pitchFamily="34" charset="-122"/>
              </a:rPr>
              <a:t>作为导航标签</a:t>
            </a:r>
            <a:endParaRPr lang="en-US" altLang="zh-CN" sz="1800" b="1" dirty="0">
              <a:solidFill>
                <a:schemeClr val="tx2"/>
              </a:solidFill>
              <a:latin typeface="微软雅黑" pitchFamily="34" charset="-122"/>
              <a:ea typeface="微软雅黑" pitchFamily="34" charset="-122"/>
            </a:endParaRPr>
          </a:p>
          <a:p>
            <a:pPr marL="285750" indent="-285750">
              <a:lnSpc>
                <a:spcPct val="150000"/>
              </a:lnSpc>
              <a:buFont typeface="Arial" panose="020B0604020202020204" pitchFamily="34" charset="0"/>
              <a:buChar char="•"/>
            </a:pPr>
            <a:r>
              <a:rPr lang="zh-CN" altLang="en-US" dirty="0">
                <a:solidFill>
                  <a:schemeClr val="tx2"/>
                </a:solidFill>
                <a:latin typeface="微软雅黑" pitchFamily="34" charset="-122"/>
                <a:ea typeface="微软雅黑" pitchFamily="34" charset="-122"/>
              </a:rPr>
              <a:t>另外可以准备</a:t>
            </a:r>
            <a:r>
              <a:rPr lang="en-US" altLang="zh-CN" dirty="0">
                <a:solidFill>
                  <a:schemeClr val="tx2"/>
                </a:solidFill>
                <a:latin typeface="微软雅黑" pitchFamily="34" charset="-122"/>
                <a:ea typeface="微软雅黑" pitchFamily="34" charset="-122"/>
              </a:rPr>
              <a:t>4</a:t>
            </a:r>
            <a:r>
              <a:rPr lang="zh-CN" altLang="en-US" dirty="0">
                <a:solidFill>
                  <a:schemeClr val="tx2"/>
                </a:solidFill>
                <a:latin typeface="微软雅黑" pitchFamily="34" charset="-122"/>
                <a:ea typeface="微软雅黑" pitchFamily="34" charset="-122"/>
              </a:rPr>
              <a:t>个布局文件作为</a:t>
            </a:r>
            <a:r>
              <a:rPr lang="en-US" altLang="zh-CN" dirty="0" err="1">
                <a:solidFill>
                  <a:schemeClr val="tx2"/>
                </a:solidFill>
                <a:latin typeface="微软雅黑" pitchFamily="34" charset="-122"/>
                <a:ea typeface="微软雅黑" pitchFamily="34" charset="-122"/>
              </a:rPr>
              <a:t>ViewPager</a:t>
            </a:r>
            <a:r>
              <a:rPr lang="en-US" altLang="zh-CN" dirty="0">
                <a:solidFill>
                  <a:schemeClr val="tx2"/>
                </a:solidFill>
                <a:latin typeface="微软雅黑" pitchFamily="34" charset="-122"/>
                <a:ea typeface="微软雅黑" pitchFamily="34" charset="-122"/>
              </a:rPr>
              <a:t> </a:t>
            </a:r>
            <a:r>
              <a:rPr lang="zh-CN" altLang="en-US" dirty="0">
                <a:solidFill>
                  <a:schemeClr val="tx2"/>
                </a:solidFill>
                <a:latin typeface="微软雅黑" pitchFamily="34" charset="-122"/>
                <a:ea typeface="微软雅黑" pitchFamily="34" charset="-122"/>
              </a:rPr>
              <a:t>视图：</a:t>
            </a:r>
          </a:p>
          <a:p>
            <a:pPr marL="742950" lvl="1" indent="-285750">
              <a:lnSpc>
                <a:spcPct val="150000"/>
              </a:lnSpc>
              <a:buFont typeface="Wingdings" panose="05000000000000000000" pitchFamily="2" charset="2"/>
              <a:buChar char="Ø"/>
            </a:pPr>
            <a:r>
              <a:rPr lang="en-US" altLang="zh-CN" sz="1600" dirty="0">
                <a:solidFill>
                  <a:schemeClr val="tx2"/>
                </a:solidFill>
                <a:latin typeface="微软雅黑" pitchFamily="34" charset="-122"/>
                <a:ea typeface="微软雅黑" pitchFamily="34" charset="-122"/>
              </a:rPr>
              <a:t>fragment_home.xml</a:t>
            </a:r>
          </a:p>
          <a:p>
            <a:pPr marL="742950" lvl="1" indent="-285750">
              <a:lnSpc>
                <a:spcPct val="150000"/>
              </a:lnSpc>
              <a:buFont typeface="Wingdings" panose="05000000000000000000" pitchFamily="2" charset="2"/>
              <a:buChar char="Ø"/>
            </a:pPr>
            <a:r>
              <a:rPr lang="en-US" altLang="zh-CN" sz="1600" dirty="0">
                <a:solidFill>
                  <a:schemeClr val="tx2"/>
                </a:solidFill>
                <a:latin typeface="微软雅黑" pitchFamily="34" charset="-122"/>
                <a:ea typeface="微软雅黑" pitchFamily="34" charset="-122"/>
              </a:rPr>
              <a:t>fragment_video.xml</a:t>
            </a:r>
          </a:p>
          <a:p>
            <a:pPr marL="742950" lvl="1" indent="-285750">
              <a:lnSpc>
                <a:spcPct val="150000"/>
              </a:lnSpc>
              <a:buFont typeface="Wingdings" panose="05000000000000000000" pitchFamily="2" charset="2"/>
              <a:buChar char="Ø"/>
            </a:pPr>
            <a:r>
              <a:rPr lang="en-US" altLang="zh-CN" sz="1600" dirty="0">
                <a:solidFill>
                  <a:schemeClr val="tx2"/>
                </a:solidFill>
                <a:latin typeface="微软雅黑" pitchFamily="34" charset="-122"/>
                <a:ea typeface="微软雅黑" pitchFamily="34" charset="-122"/>
              </a:rPr>
              <a:t>fragment_quan.xml</a:t>
            </a:r>
          </a:p>
          <a:p>
            <a:pPr marL="742950" lvl="1" indent="-285750">
              <a:lnSpc>
                <a:spcPct val="150000"/>
              </a:lnSpc>
              <a:buFont typeface="Wingdings" panose="05000000000000000000" pitchFamily="2" charset="2"/>
              <a:buChar char="Ø"/>
            </a:pPr>
            <a:r>
              <a:rPr lang="en-US" altLang="zh-CN" sz="1600" dirty="0">
                <a:solidFill>
                  <a:schemeClr val="tx2"/>
                </a:solidFill>
                <a:latin typeface="微软雅黑" pitchFamily="34" charset="-122"/>
                <a:ea typeface="微软雅黑" pitchFamily="34" charset="-122"/>
              </a:rPr>
              <a:t>fragment_mine.xml</a:t>
            </a:r>
            <a:r>
              <a:rPr lang="zh-CN" altLang="en-US" sz="1600" dirty="0">
                <a:solidFill>
                  <a:schemeClr val="tx2"/>
                </a:solidFill>
                <a:latin typeface="微软雅黑" pitchFamily="34" charset="-122"/>
                <a:ea typeface="微软雅黑" pitchFamily="34" charset="-122"/>
              </a:rPr>
              <a:t> </a:t>
            </a:r>
            <a:endParaRPr lang="zh-CN" altLang="en-US" sz="1600" dirty="0"/>
          </a:p>
        </p:txBody>
      </p:sp>
    </p:spTree>
    <p:extLst>
      <p:ext uri="{BB962C8B-B14F-4D97-AF65-F5344CB8AC3E}">
        <p14:creationId xmlns:p14="http://schemas.microsoft.com/office/powerpoint/2010/main" val="92677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2598" y="1134081"/>
            <a:ext cx="10971372" cy="4922837"/>
          </a:xfrm>
          <a:solidFill>
            <a:schemeClr val="bg1"/>
          </a:solidFill>
        </p:spPr>
        <p:txBody>
          <a:bodyPr/>
          <a:lstStyle/>
          <a:p>
            <a:pPr>
              <a:lnSpc>
                <a:spcPct val="120000"/>
              </a:lnSpc>
            </a:pPr>
            <a:r>
              <a:rPr lang="zh-CN" altLang="en-US" sz="2800" dirty="0"/>
              <a:t>在</a:t>
            </a:r>
            <a:r>
              <a:rPr lang="en-US" altLang="zh-CN" sz="2800" dirty="0" err="1"/>
              <a:t>HomeFragment</a:t>
            </a:r>
            <a:r>
              <a:rPr lang="zh-CN" altLang="en-US" sz="2800" dirty="0"/>
              <a:t>中使用碎片</a:t>
            </a:r>
            <a:r>
              <a:rPr lang="zh-CN" altLang="en-US" dirty="0"/>
              <a:t>。</a:t>
            </a:r>
            <a:endParaRPr lang="en-US" altLang="zh-CN" dirty="0"/>
          </a:p>
          <a:p>
            <a:pPr lvl="1">
              <a:lnSpc>
                <a:spcPct val="120000"/>
              </a:lnSpc>
            </a:pPr>
            <a:r>
              <a:rPr lang="en-US" altLang="zh-CN" dirty="0" err="1"/>
              <a:t>HomeFragment</a:t>
            </a:r>
            <a:r>
              <a:rPr lang="zh-CN" altLang="en-US" dirty="0"/>
              <a:t>在</a:t>
            </a:r>
            <a:r>
              <a:rPr lang="en-US" altLang="zh-CN" dirty="0" err="1"/>
              <a:t>onCreateView</a:t>
            </a:r>
            <a:r>
              <a:rPr lang="zh-CN" altLang="en-US" dirty="0"/>
              <a:t>方法中</a:t>
            </a:r>
            <a:endParaRPr lang="en-US" altLang="zh-CN" dirty="0"/>
          </a:p>
          <a:p>
            <a:pPr marL="668337" lvl="2" indent="0">
              <a:lnSpc>
                <a:spcPct val="120000"/>
              </a:lnSpc>
              <a:buNone/>
            </a:pPr>
            <a:r>
              <a:rPr lang="en-US" altLang="zh-CN" sz="2200" b="1" dirty="0">
                <a:latin typeface="+mn-ea"/>
              </a:rPr>
              <a:t>(1)</a:t>
            </a:r>
            <a:r>
              <a:rPr lang="zh-CN" altLang="en-US" sz="2200" dirty="0">
                <a:latin typeface="+mn-ea"/>
              </a:rPr>
              <a:t>设置</a:t>
            </a:r>
            <a:r>
              <a:rPr lang="en-US" altLang="zh-CN" sz="2200" dirty="0" err="1">
                <a:latin typeface="+mn-ea"/>
              </a:rPr>
              <a:t>ViewPager</a:t>
            </a:r>
            <a:r>
              <a:rPr lang="zh-CN" altLang="en-US" sz="2200" dirty="0">
                <a:latin typeface="+mn-ea"/>
              </a:rPr>
              <a:t>，主要是</a:t>
            </a:r>
            <a:r>
              <a:rPr lang="en-US" altLang="zh-CN" sz="2200" dirty="0">
                <a:latin typeface="+mn-ea"/>
              </a:rPr>
              <a:t>Adapter</a:t>
            </a:r>
          </a:p>
          <a:p>
            <a:pPr marL="668337" lvl="2" indent="0">
              <a:lnSpc>
                <a:spcPct val="120000"/>
              </a:lnSpc>
              <a:buNone/>
            </a:pPr>
            <a:r>
              <a:rPr lang="en-US" altLang="zh-CN" sz="2200" dirty="0">
                <a:latin typeface="+mn-ea"/>
              </a:rPr>
              <a:t>(2)</a:t>
            </a:r>
            <a:r>
              <a:rPr lang="zh-CN" altLang="en-US" sz="2200" dirty="0">
                <a:latin typeface="+mn-ea"/>
              </a:rPr>
              <a:t>构造内导航的碎片</a:t>
            </a:r>
            <a:endParaRPr lang="en-US" altLang="zh-CN" sz="2200" dirty="0">
              <a:latin typeface="+mn-ea"/>
            </a:endParaRPr>
          </a:p>
          <a:p>
            <a:pPr marL="668337" lvl="2" indent="0">
              <a:lnSpc>
                <a:spcPct val="120000"/>
              </a:lnSpc>
              <a:buNone/>
            </a:pPr>
            <a:r>
              <a:rPr lang="zh-CN" altLang="en-US" sz="2200" b="1" dirty="0">
                <a:latin typeface="+mn-ea"/>
              </a:rPr>
              <a:t>然后：</a:t>
            </a:r>
            <a:endParaRPr lang="en-US" altLang="zh-CN" sz="2200" b="1" dirty="0">
              <a:latin typeface="+mn-ea"/>
            </a:endParaRPr>
          </a:p>
          <a:p>
            <a:pPr marL="668337" lvl="2" indent="0">
              <a:lnSpc>
                <a:spcPct val="120000"/>
              </a:lnSpc>
              <a:buNone/>
            </a:pPr>
            <a:r>
              <a:rPr lang="en-US" altLang="zh-CN" dirty="0">
                <a:latin typeface="+mn-ea"/>
              </a:rPr>
              <a:t>(3)</a:t>
            </a:r>
            <a:r>
              <a:rPr lang="zh-CN" altLang="en-US" dirty="0">
                <a:latin typeface="+mn-ea"/>
              </a:rPr>
              <a:t>初始化内导航标签</a:t>
            </a:r>
            <a:endParaRPr lang="en-US" altLang="zh-CN" dirty="0">
              <a:latin typeface="+mn-ea"/>
            </a:endParaRPr>
          </a:p>
          <a:p>
            <a:pPr marL="668337" lvl="2" indent="0">
              <a:lnSpc>
                <a:spcPct val="120000"/>
              </a:lnSpc>
              <a:buNone/>
            </a:pPr>
            <a:r>
              <a:rPr lang="en-US" altLang="zh-CN" dirty="0">
                <a:latin typeface="+mn-ea"/>
              </a:rPr>
              <a:t>(4)</a:t>
            </a:r>
            <a:r>
              <a:rPr lang="zh-CN" altLang="en-US" dirty="0">
                <a:latin typeface="+mn-ea"/>
              </a:rPr>
              <a:t>设置单选按钮的点击事件（</a:t>
            </a:r>
            <a:r>
              <a:rPr lang="en-US" altLang="zh-CN" dirty="0" err="1">
                <a:latin typeface="+mn-ea"/>
              </a:rPr>
              <a:t>ViewPager</a:t>
            </a:r>
            <a:r>
              <a:rPr lang="zh-CN" altLang="en-US" dirty="0">
                <a:latin typeface="+mn-ea"/>
              </a:rPr>
              <a:t>换页）</a:t>
            </a:r>
            <a:endParaRPr lang="en-US" altLang="zh-CN" dirty="0">
              <a:latin typeface="+mn-ea"/>
            </a:endParaRPr>
          </a:p>
          <a:p>
            <a:pPr marL="668337" lvl="2" indent="0">
              <a:lnSpc>
                <a:spcPct val="120000"/>
              </a:lnSpc>
              <a:buNone/>
            </a:pPr>
            <a:r>
              <a:rPr lang="zh-CN" altLang="en-US" b="1" dirty="0">
                <a:latin typeface="+mn-ea"/>
              </a:rPr>
              <a:t>最后</a:t>
            </a:r>
            <a:r>
              <a:rPr lang="zh-CN" altLang="en-US" dirty="0">
                <a:latin typeface="+mn-ea"/>
              </a:rPr>
              <a:t>：需要内导航与</a:t>
            </a:r>
            <a:r>
              <a:rPr lang="en-US" altLang="zh-CN" b="1" dirty="0" err="1">
                <a:latin typeface="+mn-ea"/>
              </a:rPr>
              <a:t>ViewPager</a:t>
            </a:r>
            <a:r>
              <a:rPr lang="zh-CN" altLang="en-US" dirty="0">
                <a:latin typeface="+mn-ea"/>
              </a:rPr>
              <a:t>的换页</a:t>
            </a:r>
            <a:r>
              <a:rPr lang="zh-CN" altLang="en-US" b="1" dirty="0">
                <a:latin typeface="+mn-ea"/>
              </a:rPr>
              <a:t>保持一致</a:t>
            </a:r>
            <a:r>
              <a:rPr lang="zh-CN" altLang="en-US" dirty="0">
                <a:latin typeface="+mn-ea"/>
              </a:rPr>
              <a:t>：</a:t>
            </a:r>
            <a:endParaRPr lang="en-US" altLang="zh-CN" dirty="0">
              <a:latin typeface="+mn-ea"/>
            </a:endParaRPr>
          </a:p>
          <a:p>
            <a:pPr marL="668337" lvl="2" indent="0">
              <a:lnSpc>
                <a:spcPct val="120000"/>
              </a:lnSpc>
              <a:buNone/>
            </a:pPr>
            <a:r>
              <a:rPr lang="en-US" altLang="zh-CN" b="1" dirty="0">
                <a:solidFill>
                  <a:srgbClr val="FF0000"/>
                </a:solidFill>
                <a:latin typeface="+mn-ea"/>
              </a:rPr>
              <a:t>(5)</a:t>
            </a:r>
            <a:r>
              <a:rPr lang="zh-CN" altLang="en-US" b="1" dirty="0">
                <a:solidFill>
                  <a:srgbClr val="FF0000"/>
                </a:solidFill>
                <a:latin typeface="+mn-ea"/>
              </a:rPr>
              <a:t>设置ViewPager的切换监听</a:t>
            </a:r>
            <a:endParaRPr lang="en-US" altLang="zh-CN" b="1" dirty="0">
              <a:solidFill>
                <a:srgbClr val="FF0000"/>
              </a:solidFill>
              <a:latin typeface="+mn-ea"/>
            </a:endParaRPr>
          </a:p>
          <a:p>
            <a:pPr marL="668337" lvl="2" indent="0">
              <a:lnSpc>
                <a:spcPct val="120000"/>
              </a:lnSpc>
              <a:buNone/>
            </a:pPr>
            <a:endParaRPr lang="en-US" altLang="zh-CN" dirty="0"/>
          </a:p>
          <a:p>
            <a:pPr marL="668337" lvl="2" indent="0">
              <a:lnSpc>
                <a:spcPct val="120000"/>
              </a:lnSpc>
              <a:buNone/>
            </a:pPr>
            <a:endParaRPr lang="en-US" altLang="zh-CN" sz="2200" b="1" dirty="0">
              <a:latin typeface="+mn-ea"/>
              <a:ea typeface="+mn-ea"/>
            </a:endParaRPr>
          </a:p>
          <a:p>
            <a:pPr marL="668337" lvl="2" indent="0">
              <a:lnSpc>
                <a:spcPct val="120000"/>
              </a:lnSpc>
              <a:buNone/>
            </a:pPr>
            <a:endParaRPr lang="en-US" altLang="zh-CN" sz="2200" b="1" dirty="0">
              <a:latin typeface="+mn-ea"/>
              <a:ea typeface="+mn-ea"/>
            </a:endParaRPr>
          </a:p>
          <a:p>
            <a:pPr lvl="1">
              <a:lnSpc>
                <a:spcPct val="120000"/>
              </a:lnSpc>
            </a:pPr>
            <a:endParaRPr lang="zh-CN" altLang="en-US" dirty="0"/>
          </a:p>
        </p:txBody>
      </p:sp>
      <p:sp>
        <p:nvSpPr>
          <p:cNvPr id="3" name="标题 2"/>
          <p:cNvSpPr>
            <a:spLocks noGrp="1"/>
          </p:cNvSpPr>
          <p:nvPr>
            <p:ph type="title"/>
          </p:nvPr>
        </p:nvSpPr>
        <p:spPr/>
        <p:txBody>
          <a:bodyPr/>
          <a:lstStyle/>
          <a:p>
            <a:r>
              <a:rPr lang="zh-CN" altLang="en-US" dirty="0"/>
              <a:t> 内导航</a:t>
            </a:r>
          </a:p>
        </p:txBody>
      </p:sp>
      <p:sp>
        <p:nvSpPr>
          <p:cNvPr id="4" name="矩形 3"/>
          <p:cNvSpPr/>
          <p:nvPr/>
        </p:nvSpPr>
        <p:spPr>
          <a:xfrm>
            <a:off x="8330116" y="1"/>
            <a:ext cx="3657124" cy="2246769"/>
          </a:xfrm>
          <a:prstGeom prst="rect">
            <a:avLst/>
          </a:prstGeom>
          <a:solidFill>
            <a:srgbClr val="0066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spcBef>
                <a:spcPts val="600"/>
              </a:spcBef>
            </a:pPr>
            <a:r>
              <a:rPr lang="en-US" altLang="zh-CN" sz="2400" b="1" dirty="0" err="1">
                <a:solidFill>
                  <a:schemeClr val="bg1"/>
                </a:solidFill>
                <a:latin typeface="微软雅黑" pitchFamily="34" charset="-122"/>
                <a:ea typeface="微软雅黑" pitchFamily="34" charset="-122"/>
              </a:rPr>
              <a:t>ViewPager</a:t>
            </a:r>
            <a:r>
              <a:rPr lang="zh-CN" altLang="en-US" sz="2400" b="1" dirty="0">
                <a:solidFill>
                  <a:schemeClr val="bg1"/>
                </a:solidFill>
                <a:latin typeface="微软雅黑" pitchFamily="34" charset="-122"/>
                <a:ea typeface="微软雅黑" pitchFamily="34" charset="-122"/>
              </a:rPr>
              <a:t>使用方法：</a:t>
            </a:r>
          </a:p>
          <a:p>
            <a:pPr>
              <a:spcBef>
                <a:spcPts val="600"/>
              </a:spcBef>
            </a:pPr>
            <a:r>
              <a:rPr lang="en-US" altLang="zh-CN" sz="2400" b="1" dirty="0">
                <a:solidFill>
                  <a:schemeClr val="bg1"/>
                </a:solidFill>
                <a:latin typeface="微软雅黑" pitchFamily="34" charset="-122"/>
                <a:ea typeface="微软雅黑" pitchFamily="34" charset="-122"/>
              </a:rPr>
              <a:t>(1) </a:t>
            </a:r>
            <a:r>
              <a:rPr lang="zh-CN" altLang="en-US" sz="2400" b="1" dirty="0">
                <a:solidFill>
                  <a:schemeClr val="bg1"/>
                </a:solidFill>
                <a:latin typeface="微软雅黑" pitchFamily="34" charset="-122"/>
                <a:ea typeface="微软雅黑" pitchFamily="34" charset="-122"/>
              </a:rPr>
              <a:t>设置</a:t>
            </a:r>
            <a:r>
              <a:rPr lang="en-US" altLang="zh-CN" sz="2400" b="1" dirty="0" err="1">
                <a:solidFill>
                  <a:schemeClr val="bg1"/>
                </a:solidFill>
                <a:latin typeface="微软雅黑" pitchFamily="34" charset="-122"/>
                <a:ea typeface="微软雅黑" pitchFamily="34" charset="-122"/>
              </a:rPr>
              <a:t>ViewPager</a:t>
            </a:r>
            <a:r>
              <a:rPr lang="zh-CN" altLang="en-US" sz="2400" b="1" dirty="0">
                <a:solidFill>
                  <a:schemeClr val="bg1"/>
                </a:solidFill>
                <a:latin typeface="微软雅黑" pitchFamily="34" charset="-122"/>
                <a:ea typeface="微软雅黑" pitchFamily="34" charset="-122"/>
              </a:rPr>
              <a:t>布局</a:t>
            </a:r>
          </a:p>
          <a:p>
            <a:pPr>
              <a:spcBef>
                <a:spcPts val="600"/>
              </a:spcBef>
            </a:pPr>
            <a:r>
              <a:rPr lang="en-US" altLang="zh-CN" sz="2400" b="1" dirty="0">
                <a:solidFill>
                  <a:schemeClr val="bg1"/>
                </a:solidFill>
                <a:latin typeface="微软雅黑" pitchFamily="34" charset="-122"/>
                <a:ea typeface="微软雅黑" pitchFamily="34" charset="-122"/>
              </a:rPr>
              <a:t>(2) </a:t>
            </a:r>
            <a:r>
              <a:rPr lang="zh-CN" altLang="en-US" sz="2400" b="1" dirty="0">
                <a:solidFill>
                  <a:schemeClr val="bg1"/>
                </a:solidFill>
                <a:latin typeface="微软雅黑" pitchFamily="34" charset="-122"/>
                <a:ea typeface="微软雅黑" pitchFamily="34" charset="-122"/>
              </a:rPr>
              <a:t>创建碎片</a:t>
            </a:r>
          </a:p>
          <a:p>
            <a:pPr>
              <a:spcBef>
                <a:spcPts val="600"/>
              </a:spcBef>
            </a:pPr>
            <a:r>
              <a:rPr lang="en-US" altLang="zh-CN" sz="2400" b="1" dirty="0">
                <a:solidFill>
                  <a:schemeClr val="bg1"/>
                </a:solidFill>
                <a:latin typeface="微软雅黑" pitchFamily="34" charset="-122"/>
                <a:ea typeface="微软雅黑" pitchFamily="34" charset="-122"/>
              </a:rPr>
              <a:t>(3) </a:t>
            </a:r>
            <a:r>
              <a:rPr lang="zh-CN" altLang="en-US" sz="2400" b="1" dirty="0">
                <a:solidFill>
                  <a:schemeClr val="bg1"/>
                </a:solidFill>
                <a:latin typeface="微软雅黑" pitchFamily="34" charset="-122"/>
                <a:ea typeface="微软雅黑" pitchFamily="34" charset="-122"/>
              </a:rPr>
              <a:t>创建适配器</a:t>
            </a:r>
          </a:p>
          <a:p>
            <a:pPr>
              <a:spcBef>
                <a:spcPts val="600"/>
              </a:spcBef>
            </a:pPr>
            <a:r>
              <a:rPr lang="en-US" altLang="zh-CN" sz="2400" b="1" dirty="0">
                <a:solidFill>
                  <a:schemeClr val="bg1"/>
                </a:solidFill>
                <a:latin typeface="微软雅黑" pitchFamily="34" charset="-122"/>
                <a:ea typeface="微软雅黑" pitchFamily="34" charset="-122"/>
              </a:rPr>
              <a:t>(4) </a:t>
            </a:r>
            <a:r>
              <a:rPr lang="zh-CN" altLang="en-US" sz="2400" b="1" dirty="0">
                <a:solidFill>
                  <a:schemeClr val="bg1"/>
                </a:solidFill>
                <a:latin typeface="微软雅黑" pitchFamily="34" charset="-122"/>
                <a:ea typeface="微软雅黑" pitchFamily="34" charset="-122"/>
              </a:rPr>
              <a:t>设置适配器</a:t>
            </a:r>
          </a:p>
        </p:txBody>
      </p:sp>
    </p:spTree>
    <p:extLst>
      <p:ext uri="{BB962C8B-B14F-4D97-AF65-F5344CB8AC3E}">
        <p14:creationId xmlns:p14="http://schemas.microsoft.com/office/powerpoint/2010/main" val="12753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500"/>
                                        <p:tgtEl>
                                          <p:spTgt spid="2">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fade">
                                      <p:cBhvr>
                                        <p:cTn id="34"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273050" lvl="1" indent="-273050">
              <a:lnSpc>
                <a:spcPct val="120000"/>
              </a:lnSpc>
              <a:buClr>
                <a:srgbClr val="C0CF3A"/>
              </a:buClr>
              <a:buSzPct val="95000"/>
              <a:buFont typeface="Wingdings" pitchFamily="2" charset="2"/>
              <a:buChar char="p"/>
            </a:pPr>
            <a:r>
              <a:rPr lang="en-US" altLang="zh-CN" dirty="0" err="1"/>
              <a:t>HomeFragment</a:t>
            </a:r>
            <a:r>
              <a:rPr lang="zh-CN" altLang="en-US" dirty="0"/>
              <a:t>实现ViewPager.OnPageChangeListener接口。</a:t>
            </a:r>
            <a:endParaRPr lang="en-US" altLang="zh-CN" dirty="0"/>
          </a:p>
          <a:p>
            <a:pPr>
              <a:lnSpc>
                <a:spcPct val="120000"/>
              </a:lnSpc>
            </a:pPr>
            <a:r>
              <a:rPr lang="zh-CN" altLang="en-US" sz="2400" dirty="0"/>
              <a:t>需要重写</a:t>
            </a:r>
            <a:r>
              <a:rPr lang="en-US" altLang="zh-CN" sz="2400" dirty="0" err="1"/>
              <a:t>onPageScrolled</a:t>
            </a:r>
            <a:r>
              <a:rPr lang="en-US" altLang="zh-CN" sz="2400" dirty="0"/>
              <a:t>(), </a:t>
            </a:r>
            <a:r>
              <a:rPr lang="zh-CN" altLang="en-US" sz="2400" b="1" dirty="0">
                <a:solidFill>
                  <a:srgbClr val="C00000"/>
                </a:solidFill>
              </a:rPr>
              <a:t>onPageSelected</a:t>
            </a:r>
            <a:r>
              <a:rPr lang="en-US" altLang="zh-CN" sz="2400" b="1" dirty="0">
                <a:solidFill>
                  <a:srgbClr val="C00000"/>
                </a:solidFill>
              </a:rPr>
              <a:t>()</a:t>
            </a:r>
            <a:r>
              <a:rPr lang="zh-CN" altLang="en-US" sz="2400" dirty="0"/>
              <a:t>方法</a:t>
            </a:r>
            <a:r>
              <a:rPr lang="zh-CN" altLang="en-US" sz="2400" dirty="0">
                <a:solidFill>
                  <a:srgbClr val="006600"/>
                </a:solidFill>
              </a:rPr>
              <a:t>和</a:t>
            </a:r>
            <a:r>
              <a:rPr lang="en-US" altLang="zh-CN" sz="2400" b="0" dirty="0" err="1">
                <a:solidFill>
                  <a:srgbClr val="006600"/>
                </a:solidFill>
              </a:rPr>
              <a:t>onPageScrollStateChanged</a:t>
            </a:r>
            <a:r>
              <a:rPr lang="en-US" altLang="zh-CN" sz="2400" b="0" dirty="0">
                <a:solidFill>
                  <a:srgbClr val="006600"/>
                </a:solidFill>
              </a:rPr>
              <a:t>()</a:t>
            </a:r>
            <a:r>
              <a:rPr lang="zh-CN" altLang="en-US" sz="2400" b="0" dirty="0">
                <a:solidFill>
                  <a:srgbClr val="006600"/>
                </a:solidFill>
              </a:rPr>
              <a:t>方法。</a:t>
            </a:r>
          </a:p>
          <a:p>
            <a:pPr>
              <a:lnSpc>
                <a:spcPct val="120000"/>
              </a:lnSpc>
            </a:pPr>
            <a:endParaRPr lang="zh-CN" altLang="en-US" dirty="0"/>
          </a:p>
        </p:txBody>
      </p:sp>
      <p:sp>
        <p:nvSpPr>
          <p:cNvPr id="3" name="标题 2"/>
          <p:cNvSpPr>
            <a:spLocks noGrp="1"/>
          </p:cNvSpPr>
          <p:nvPr>
            <p:ph type="title"/>
          </p:nvPr>
        </p:nvSpPr>
        <p:spPr/>
        <p:txBody>
          <a:bodyPr>
            <a:normAutofit fontScale="90000"/>
          </a:bodyPr>
          <a:lstStyle/>
          <a:p>
            <a:r>
              <a:rPr lang="en-US" altLang="zh-CN" sz="5400" dirty="0" err="1"/>
              <a:t>ViewPager</a:t>
            </a:r>
            <a:r>
              <a:rPr lang="zh-CN" altLang="en-US" sz="5400" dirty="0"/>
              <a:t>的事件监听</a:t>
            </a:r>
            <a:endParaRPr lang="zh-CN" altLang="en-US" dirty="0"/>
          </a:p>
        </p:txBody>
      </p:sp>
      <p:sp>
        <p:nvSpPr>
          <p:cNvPr id="4" name="矩形 3">
            <a:extLst>
              <a:ext uri="{FF2B5EF4-FFF2-40B4-BE49-F238E27FC236}">
                <a16:creationId xmlns:a16="http://schemas.microsoft.com/office/drawing/2014/main" id="{392AD8E9-56E8-46CD-81AF-9804320749FC}"/>
              </a:ext>
            </a:extLst>
          </p:cNvPr>
          <p:cNvSpPr/>
          <p:nvPr/>
        </p:nvSpPr>
        <p:spPr>
          <a:xfrm>
            <a:off x="620487" y="2708920"/>
            <a:ext cx="10960406" cy="3503075"/>
          </a:xfrm>
          <a:prstGeom prst="rect">
            <a:avLst/>
          </a:prstGeom>
          <a:solidFill>
            <a:schemeClr val="accent5">
              <a:lumMod val="20000"/>
              <a:lumOff val="80000"/>
            </a:schemeClr>
          </a:solidFill>
          <a:ln>
            <a:solidFill>
              <a:schemeClr val="accent1"/>
            </a:solidFill>
          </a:ln>
        </p:spPr>
        <p:txBody>
          <a:bodyPr wrap="square">
            <a:spAutoFit/>
          </a:bodyPr>
          <a:lstStyle/>
          <a:p>
            <a:pPr>
              <a:lnSpc>
                <a:spcPct val="120000"/>
              </a:lnSpc>
            </a:pPr>
            <a:r>
              <a:rPr lang="zh-CN" altLang="en-US" sz="2000" dirty="0"/>
              <a:t> @Override</a:t>
            </a:r>
          </a:p>
          <a:p>
            <a:pPr>
              <a:lnSpc>
                <a:spcPct val="120000"/>
              </a:lnSpc>
            </a:pPr>
            <a:r>
              <a:rPr lang="zh-CN" altLang="en-US" sz="2000" dirty="0"/>
              <a:t>    public void onPageScrolled(int i, float v, int i1) {    }</a:t>
            </a:r>
          </a:p>
          <a:p>
            <a:pPr>
              <a:lnSpc>
                <a:spcPct val="120000"/>
              </a:lnSpc>
            </a:pPr>
            <a:r>
              <a:rPr lang="zh-CN" altLang="en-US" sz="2000" dirty="0"/>
              <a:t>    @Override</a:t>
            </a:r>
          </a:p>
          <a:p>
            <a:pPr>
              <a:lnSpc>
                <a:spcPct val="120000"/>
              </a:lnSpc>
            </a:pPr>
            <a:r>
              <a:rPr lang="zh-CN" altLang="en-US" sz="2000" dirty="0"/>
              <a:t>    //某个碎片被选中时的动作</a:t>
            </a:r>
          </a:p>
          <a:p>
            <a:pPr>
              <a:lnSpc>
                <a:spcPct val="120000"/>
              </a:lnSpc>
            </a:pPr>
            <a:r>
              <a:rPr lang="zh-CN" altLang="en-US" sz="2200" dirty="0"/>
              <a:t>    public void </a:t>
            </a:r>
            <a:r>
              <a:rPr lang="zh-CN" altLang="en-US" sz="2200" b="1" dirty="0"/>
              <a:t>onPageSelected</a:t>
            </a:r>
            <a:r>
              <a:rPr lang="zh-CN" altLang="en-US" sz="2200" dirty="0"/>
              <a:t>(int i) {</a:t>
            </a:r>
          </a:p>
          <a:p>
            <a:pPr>
              <a:lnSpc>
                <a:spcPct val="120000"/>
              </a:lnSpc>
            </a:pPr>
            <a:r>
              <a:rPr lang="zh-CN" altLang="en-US" sz="2200" dirty="0"/>
              <a:t>        </a:t>
            </a:r>
            <a:r>
              <a:rPr lang="zh-CN" altLang="en-US" sz="2200" b="1" dirty="0">
                <a:solidFill>
                  <a:srgbClr val="C00000"/>
                </a:solidFill>
              </a:rPr>
              <a:t>setTab</a:t>
            </a:r>
            <a:r>
              <a:rPr lang="zh-CN" altLang="en-US" sz="2200" dirty="0"/>
              <a:t>(i);</a:t>
            </a:r>
          </a:p>
          <a:p>
            <a:pPr>
              <a:lnSpc>
                <a:spcPct val="120000"/>
              </a:lnSpc>
            </a:pPr>
            <a:r>
              <a:rPr lang="zh-CN" altLang="en-US" sz="2200" dirty="0"/>
              <a:t>    }</a:t>
            </a:r>
          </a:p>
          <a:p>
            <a:pPr>
              <a:lnSpc>
                <a:spcPct val="120000"/>
              </a:lnSpc>
            </a:pPr>
            <a:r>
              <a:rPr lang="zh-CN" altLang="en-US" sz="2000" dirty="0"/>
              <a:t>    @Override</a:t>
            </a:r>
          </a:p>
          <a:p>
            <a:pPr>
              <a:lnSpc>
                <a:spcPct val="120000"/>
              </a:lnSpc>
            </a:pPr>
            <a:r>
              <a:rPr lang="zh-CN" altLang="en-US" sz="2000" dirty="0"/>
              <a:t>    public void onPageScrollStateChanged(int i) {    }</a:t>
            </a:r>
          </a:p>
        </p:txBody>
      </p:sp>
    </p:spTree>
    <p:extLst>
      <p:ext uri="{BB962C8B-B14F-4D97-AF65-F5344CB8AC3E}">
        <p14:creationId xmlns:p14="http://schemas.microsoft.com/office/powerpoint/2010/main" val="174417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6383238" y="116632"/>
            <a:ext cx="4503681" cy="954107"/>
          </a:xfrm>
          <a:prstGeom prst="rect">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altLang="zh-CN" sz="2800" b="1" dirty="0" err="1">
                <a:solidFill>
                  <a:schemeClr val="bg1"/>
                </a:solidFill>
              </a:rPr>
              <a:t>HomeFragment</a:t>
            </a:r>
            <a:r>
              <a:rPr lang="zh-CN" altLang="en-US" sz="2800" b="1" dirty="0">
                <a:solidFill>
                  <a:schemeClr val="bg1"/>
                </a:solidFill>
              </a:rPr>
              <a:t>的</a:t>
            </a:r>
            <a:endParaRPr lang="en-US" altLang="zh-CN" sz="2800" b="1" dirty="0">
              <a:solidFill>
                <a:schemeClr val="bg1"/>
              </a:solidFill>
            </a:endParaRPr>
          </a:p>
          <a:p>
            <a:pPr algn="ctr"/>
            <a:r>
              <a:rPr lang="en-US" altLang="zh-CN" sz="2800" b="1" dirty="0" err="1">
                <a:solidFill>
                  <a:schemeClr val="bg1"/>
                </a:solidFill>
                <a:latin typeface="+mn-ea"/>
              </a:rPr>
              <a:t>setTab</a:t>
            </a:r>
            <a:r>
              <a:rPr lang="zh-CN" altLang="en-US" sz="2800" b="1" dirty="0">
                <a:solidFill>
                  <a:schemeClr val="bg1"/>
                </a:solidFill>
                <a:latin typeface="+mn-ea"/>
              </a:rPr>
              <a:t>方法</a:t>
            </a:r>
          </a:p>
        </p:txBody>
      </p:sp>
      <p:sp>
        <p:nvSpPr>
          <p:cNvPr id="4" name="矩形 3">
            <a:extLst>
              <a:ext uri="{FF2B5EF4-FFF2-40B4-BE49-F238E27FC236}">
                <a16:creationId xmlns:a16="http://schemas.microsoft.com/office/drawing/2014/main" id="{999C8B92-43B8-49E6-99B6-BCCE84C308DA}"/>
              </a:ext>
            </a:extLst>
          </p:cNvPr>
          <p:cNvSpPr/>
          <p:nvPr/>
        </p:nvSpPr>
        <p:spPr>
          <a:xfrm>
            <a:off x="609520" y="1166843"/>
            <a:ext cx="10971372" cy="4941033"/>
          </a:xfrm>
          <a:prstGeom prst="rect">
            <a:avLst/>
          </a:prstGeom>
          <a:solidFill>
            <a:schemeClr val="accent5">
              <a:lumMod val="20000"/>
              <a:lumOff val="80000"/>
            </a:schemeClr>
          </a:solidFill>
          <a:ln>
            <a:solidFill>
              <a:schemeClr val="accent1"/>
            </a:solidFill>
          </a:ln>
        </p:spPr>
        <p:txBody>
          <a:bodyPr wrap="square">
            <a:spAutoFit/>
          </a:bodyPr>
          <a:lstStyle/>
          <a:p>
            <a:pPr>
              <a:lnSpc>
                <a:spcPct val="120000"/>
              </a:lnSpc>
            </a:pPr>
            <a:r>
              <a:rPr lang="zh-CN" altLang="en-US" sz="2200" dirty="0"/>
              <a:t> //设置选定某个碎片时水平滚动视图的显示HorizontalScrollView，滚动显示对应标签</a:t>
            </a:r>
          </a:p>
          <a:p>
            <a:pPr>
              <a:lnSpc>
                <a:spcPct val="120000"/>
              </a:lnSpc>
            </a:pPr>
            <a:r>
              <a:rPr lang="zh-CN" altLang="en-US" sz="2200" dirty="0"/>
              <a:t>    private void </a:t>
            </a:r>
            <a:r>
              <a:rPr lang="zh-CN" altLang="en-US" sz="2200" b="1" dirty="0">
                <a:solidFill>
                  <a:srgbClr val="C00000"/>
                </a:solidFill>
              </a:rPr>
              <a:t>setTab</a:t>
            </a:r>
            <a:r>
              <a:rPr lang="zh-CN" altLang="en-US" sz="2200" dirty="0"/>
              <a:t>(int idx){</a:t>
            </a:r>
          </a:p>
          <a:p>
            <a:pPr>
              <a:lnSpc>
                <a:spcPct val="120000"/>
              </a:lnSpc>
            </a:pPr>
            <a:r>
              <a:rPr lang="zh-CN" altLang="en-US" sz="2200" dirty="0"/>
              <a:t>        RadioButton rb=(RadioButton)rgChannel.getChildAt(idx);</a:t>
            </a:r>
          </a:p>
          <a:p>
            <a:pPr>
              <a:lnSpc>
                <a:spcPct val="120000"/>
              </a:lnSpc>
            </a:pPr>
            <a:r>
              <a:rPr lang="zh-CN" altLang="en-US" sz="2200" dirty="0"/>
              <a:t>        </a:t>
            </a:r>
            <a:r>
              <a:rPr lang="zh-CN" altLang="en-US" sz="2200" b="1" dirty="0"/>
              <a:t>rb.setChecked(true); </a:t>
            </a:r>
            <a:r>
              <a:rPr lang="en-US" altLang="zh-CN" sz="2200" b="1" dirty="0"/>
              <a:t>// </a:t>
            </a:r>
            <a:r>
              <a:rPr lang="zh-CN" altLang="en-US" sz="2200" b="1" dirty="0"/>
              <a:t>该单选按钮被选中</a:t>
            </a:r>
          </a:p>
          <a:p>
            <a:pPr>
              <a:lnSpc>
                <a:spcPct val="120000"/>
              </a:lnSpc>
            </a:pPr>
            <a:r>
              <a:rPr lang="zh-CN" altLang="en-US" sz="2200" dirty="0"/>
              <a:t>        int left=rb.getLeft();</a:t>
            </a:r>
          </a:p>
          <a:p>
            <a:pPr>
              <a:lnSpc>
                <a:spcPct val="120000"/>
              </a:lnSpc>
            </a:pPr>
            <a:r>
              <a:rPr lang="zh-CN" altLang="en-US" sz="2200" dirty="0"/>
              <a:t>        int width=rb.getMeasuredWidth();</a:t>
            </a:r>
          </a:p>
          <a:p>
            <a:pPr>
              <a:lnSpc>
                <a:spcPct val="120000"/>
              </a:lnSpc>
            </a:pPr>
            <a:r>
              <a:rPr lang="zh-CN" altLang="en-US" sz="2200" dirty="0"/>
              <a:t>        DisplayMetrics metrics=new DisplayMetrics();</a:t>
            </a:r>
          </a:p>
          <a:p>
            <a:pPr>
              <a:lnSpc>
                <a:spcPct val="120000"/>
              </a:lnSpc>
            </a:pPr>
            <a:r>
              <a:rPr lang="zh-CN" altLang="en-US" sz="2200" dirty="0"/>
              <a:t>        super.getActivity().getWindowManager().getDefaultDisplay().getMetrics(metrics);</a:t>
            </a:r>
          </a:p>
          <a:p>
            <a:pPr>
              <a:lnSpc>
                <a:spcPct val="120000"/>
              </a:lnSpc>
            </a:pPr>
            <a:r>
              <a:rPr lang="zh-CN" altLang="en-US" sz="2200" dirty="0"/>
              <a:t>        int screenWidth=metrics.widthPixels;</a:t>
            </a:r>
          </a:p>
          <a:p>
            <a:pPr>
              <a:lnSpc>
                <a:spcPct val="120000"/>
              </a:lnSpc>
            </a:pPr>
            <a:r>
              <a:rPr lang="zh-CN" altLang="en-US" sz="2200" dirty="0"/>
              <a:t>        int len=left+width/2-screenWidth/2;</a:t>
            </a:r>
          </a:p>
          <a:p>
            <a:pPr>
              <a:lnSpc>
                <a:spcPct val="120000"/>
              </a:lnSpc>
            </a:pPr>
            <a:r>
              <a:rPr lang="zh-CN" altLang="en-US" sz="2200" dirty="0"/>
              <a:t>        hvChannel.smoothScrollTo(len, 0);</a:t>
            </a:r>
          </a:p>
          <a:p>
            <a:pPr>
              <a:lnSpc>
                <a:spcPct val="120000"/>
              </a:lnSpc>
            </a:pPr>
            <a:r>
              <a:rPr lang="zh-CN" altLang="en-US" sz="2200" dirty="0"/>
              <a:t>    }</a:t>
            </a:r>
          </a:p>
        </p:txBody>
      </p:sp>
      <p:sp>
        <p:nvSpPr>
          <p:cNvPr id="2" name="矩形 1">
            <a:extLst>
              <a:ext uri="{FF2B5EF4-FFF2-40B4-BE49-F238E27FC236}">
                <a16:creationId xmlns:a16="http://schemas.microsoft.com/office/drawing/2014/main" id="{D5F11A26-6DCF-440C-AB3D-285129535BEB}"/>
              </a:ext>
            </a:extLst>
          </p:cNvPr>
          <p:cNvSpPr/>
          <p:nvPr/>
        </p:nvSpPr>
        <p:spPr>
          <a:xfrm>
            <a:off x="1126654" y="2420944"/>
            <a:ext cx="5472608" cy="468000"/>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69305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273050" lvl="1" indent="-273050">
              <a:lnSpc>
                <a:spcPct val="150000"/>
              </a:lnSpc>
              <a:buClr>
                <a:srgbClr val="C0CF3A"/>
              </a:buClr>
              <a:buSzPct val="95000"/>
              <a:buFont typeface="Wingdings" pitchFamily="2" charset="2"/>
              <a:buChar char="p"/>
            </a:pPr>
            <a:r>
              <a:rPr lang="zh-CN" altLang="en-US" b="1" dirty="0">
                <a:solidFill>
                  <a:srgbClr val="000099"/>
                </a:solidFill>
              </a:rPr>
              <a:t>setTab</a:t>
            </a:r>
            <a:r>
              <a:rPr lang="zh-CN" altLang="en-US" dirty="0"/>
              <a:t>方法实现相关操作：</a:t>
            </a:r>
            <a:endParaRPr lang="en-US" altLang="zh-CN" dirty="0"/>
          </a:p>
          <a:p>
            <a:pPr lvl="1">
              <a:lnSpc>
                <a:spcPct val="150000"/>
              </a:lnSpc>
            </a:pPr>
            <a:r>
              <a:rPr lang="zh-CN" altLang="en-US" b="1" dirty="0"/>
              <a:t>内导航的</a:t>
            </a:r>
            <a:r>
              <a:rPr lang="en-US" altLang="zh-CN" b="1" dirty="0" err="1"/>
              <a:t>viewPager</a:t>
            </a:r>
            <a:r>
              <a:rPr lang="zh-CN" altLang="en-US" b="1" dirty="0"/>
              <a:t>切换至相应的</a:t>
            </a:r>
            <a:r>
              <a:rPr lang="en-US" altLang="zh-CN" b="1" dirty="0" err="1"/>
              <a:t>NewsChannelFragment</a:t>
            </a:r>
            <a:r>
              <a:rPr lang="zh-CN" altLang="en-US" b="1" dirty="0"/>
              <a:t>碎片</a:t>
            </a:r>
            <a:endParaRPr lang="en-US" altLang="zh-CN" b="1" dirty="0"/>
          </a:p>
          <a:p>
            <a:pPr lvl="1">
              <a:lnSpc>
                <a:spcPct val="150000"/>
              </a:lnSpc>
            </a:pPr>
            <a:r>
              <a:rPr lang="zh-CN" altLang="en-US" dirty="0"/>
              <a:t>调整</a:t>
            </a:r>
            <a:r>
              <a:rPr lang="zh-CN" altLang="en-US" sz="2400" dirty="0"/>
              <a:t>水平滚动视图</a:t>
            </a:r>
            <a:r>
              <a:rPr lang="zh-CN" altLang="en-US" dirty="0"/>
              <a:t>的显示，使相应的单选按钮显示在屏幕中央的合适位置。</a:t>
            </a:r>
            <a:endParaRPr lang="en-US" altLang="zh-CN" dirty="0"/>
          </a:p>
          <a:p>
            <a:pPr lvl="2">
              <a:lnSpc>
                <a:spcPct val="150000"/>
              </a:lnSpc>
            </a:pPr>
            <a:r>
              <a:rPr lang="zh-CN" altLang="en-US" dirty="0"/>
              <a:t>其中使用了DisplayMetrics类，处理当前屏幕的密度。</a:t>
            </a:r>
            <a:endParaRPr lang="en-US" altLang="zh-CN" dirty="0"/>
          </a:p>
          <a:p>
            <a:pPr lvl="2">
              <a:lnSpc>
                <a:spcPct val="150000"/>
              </a:lnSpc>
            </a:pPr>
            <a:r>
              <a:rPr lang="zh-CN" altLang="en-US" b="1" dirty="0">
                <a:solidFill>
                  <a:srgbClr val="006600"/>
                </a:solidFill>
              </a:rPr>
              <a:t>注：选定单选按钮的外观显示是通过</a:t>
            </a:r>
            <a:r>
              <a:rPr lang="en-US" altLang="zh-CN" b="1" dirty="0">
                <a:solidFill>
                  <a:srgbClr val="006600"/>
                </a:solidFill>
              </a:rPr>
              <a:t>tab_selector.xml</a:t>
            </a:r>
            <a:r>
              <a:rPr lang="zh-CN" altLang="en-US" b="1" dirty="0">
                <a:solidFill>
                  <a:srgbClr val="006600"/>
                </a:solidFill>
              </a:rPr>
              <a:t>实现的。</a:t>
            </a:r>
          </a:p>
          <a:p>
            <a:pPr>
              <a:lnSpc>
                <a:spcPct val="150000"/>
              </a:lnSpc>
            </a:pPr>
            <a:endParaRPr lang="zh-CN" altLang="en-US" dirty="0"/>
          </a:p>
        </p:txBody>
      </p:sp>
      <p:sp>
        <p:nvSpPr>
          <p:cNvPr id="3" name="标题 2"/>
          <p:cNvSpPr>
            <a:spLocks noGrp="1"/>
          </p:cNvSpPr>
          <p:nvPr>
            <p:ph type="title"/>
          </p:nvPr>
        </p:nvSpPr>
        <p:spPr/>
        <p:txBody>
          <a:bodyPr>
            <a:normAutofit fontScale="90000"/>
          </a:bodyPr>
          <a:lstStyle/>
          <a:p>
            <a:r>
              <a:rPr lang="en-US" altLang="zh-CN" sz="5400" dirty="0" err="1"/>
              <a:t>ViewPager</a:t>
            </a:r>
            <a:r>
              <a:rPr lang="zh-CN" altLang="en-US" sz="5400" dirty="0"/>
              <a:t>的事件监听</a:t>
            </a:r>
            <a:endParaRPr lang="zh-CN" altLang="en-US" dirty="0"/>
          </a:p>
        </p:txBody>
      </p:sp>
    </p:spTree>
    <p:extLst>
      <p:ext uri="{BB962C8B-B14F-4D97-AF65-F5344CB8AC3E}">
        <p14:creationId xmlns:p14="http://schemas.microsoft.com/office/powerpoint/2010/main" val="424073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50590" y="1412776"/>
            <a:ext cx="10971372" cy="4922837"/>
          </a:xfrm>
          <a:solidFill>
            <a:schemeClr val="accent5">
              <a:lumMod val="20000"/>
              <a:lumOff val="80000"/>
            </a:schemeClr>
          </a:solidFill>
          <a:ln>
            <a:solidFill>
              <a:srgbClr val="000099"/>
            </a:solidFill>
          </a:ln>
        </p:spPr>
        <p:txBody>
          <a:bodyPr>
            <a:normAutofit lnSpcReduction="10000"/>
          </a:bodyPr>
          <a:lstStyle/>
          <a:p>
            <a:pPr marL="0" indent="0">
              <a:buNone/>
            </a:pPr>
            <a:r>
              <a:rPr lang="en-US" altLang="zh-CN" sz="2200" dirty="0"/>
              <a:t>&lt;?xml version="1.0" encoding="utf-8"?&gt;</a:t>
            </a:r>
          </a:p>
          <a:p>
            <a:pPr marL="0" indent="0">
              <a:buNone/>
            </a:pPr>
            <a:r>
              <a:rPr lang="en-US" altLang="zh-CN" sz="2200" dirty="0"/>
              <a:t>&lt;</a:t>
            </a:r>
            <a:r>
              <a:rPr lang="en-US" altLang="zh-CN" sz="2200" dirty="0" err="1"/>
              <a:t>RadioButton</a:t>
            </a:r>
            <a:r>
              <a:rPr lang="en-US" altLang="zh-CN" sz="2200" dirty="0"/>
              <a:t> </a:t>
            </a:r>
            <a:r>
              <a:rPr lang="en-US" altLang="zh-CN" sz="2200" dirty="0" err="1"/>
              <a:t>xmlns:android</a:t>
            </a:r>
            <a:r>
              <a:rPr lang="en-US" altLang="zh-CN" sz="2200" dirty="0"/>
              <a:t>="http://schemas.android.com/</a:t>
            </a:r>
            <a:r>
              <a:rPr lang="en-US" altLang="zh-CN" sz="2200" dirty="0" err="1"/>
              <a:t>apk</a:t>
            </a:r>
            <a:r>
              <a:rPr lang="en-US" altLang="zh-CN" sz="2200" dirty="0"/>
              <a:t>/res/android"</a:t>
            </a:r>
          </a:p>
          <a:p>
            <a:pPr marL="0" indent="0">
              <a:buNone/>
            </a:pPr>
            <a:r>
              <a:rPr lang="en-US" altLang="zh-CN" sz="2200" dirty="0"/>
              <a:t>	</a:t>
            </a:r>
            <a:r>
              <a:rPr lang="en-US" altLang="zh-CN" sz="2200" dirty="0" err="1"/>
              <a:t>android:layout_width</a:t>
            </a:r>
            <a:r>
              <a:rPr lang="en-US" altLang="zh-CN" sz="2200" dirty="0"/>
              <a:t>="</a:t>
            </a:r>
            <a:r>
              <a:rPr lang="en-US" altLang="zh-CN" sz="2200" dirty="0" err="1"/>
              <a:t>wrap_content</a:t>
            </a:r>
            <a:r>
              <a:rPr lang="en-US" altLang="zh-CN" sz="2200" dirty="0"/>
              <a:t>"</a:t>
            </a:r>
          </a:p>
          <a:p>
            <a:pPr marL="0" indent="0">
              <a:buNone/>
            </a:pPr>
            <a:r>
              <a:rPr lang="en-US" altLang="zh-CN" sz="2200" dirty="0"/>
              <a:t>	</a:t>
            </a:r>
            <a:r>
              <a:rPr lang="en-US" altLang="zh-CN" sz="2200" dirty="0" err="1"/>
              <a:t>android:layout_height</a:t>
            </a:r>
            <a:r>
              <a:rPr lang="en-US" altLang="zh-CN" sz="2200" dirty="0"/>
              <a:t>="30dp"</a:t>
            </a:r>
          </a:p>
          <a:p>
            <a:pPr marL="0" indent="0">
              <a:buNone/>
            </a:pPr>
            <a:r>
              <a:rPr lang="en-US" altLang="zh-CN" sz="2200" dirty="0"/>
              <a:t>	</a:t>
            </a:r>
            <a:r>
              <a:rPr lang="en-US" altLang="zh-CN" sz="2200" dirty="0" err="1"/>
              <a:t>android:text</a:t>
            </a:r>
            <a:r>
              <a:rPr lang="en-US" altLang="zh-CN" sz="2200" dirty="0"/>
              <a:t>=""</a:t>
            </a:r>
          </a:p>
          <a:p>
            <a:pPr marL="0" indent="0">
              <a:buNone/>
            </a:pPr>
            <a:r>
              <a:rPr lang="en-US" altLang="zh-CN" sz="2200" dirty="0"/>
              <a:t>	</a:t>
            </a:r>
            <a:r>
              <a:rPr lang="en-US" altLang="zh-CN" sz="2800" b="1" dirty="0" err="1">
                <a:solidFill>
                  <a:srgbClr val="FF0000"/>
                </a:solidFill>
              </a:rPr>
              <a:t>android:background</a:t>
            </a:r>
            <a:r>
              <a:rPr lang="en-US" altLang="zh-CN" sz="2800" b="1" dirty="0">
                <a:solidFill>
                  <a:srgbClr val="FF0000"/>
                </a:solidFill>
              </a:rPr>
              <a:t>="@</a:t>
            </a:r>
            <a:r>
              <a:rPr lang="en-US" altLang="zh-CN" sz="2800" b="1" dirty="0" err="1">
                <a:solidFill>
                  <a:srgbClr val="FF0000"/>
                </a:solidFill>
              </a:rPr>
              <a:t>drawable</a:t>
            </a:r>
            <a:r>
              <a:rPr lang="en-US" altLang="zh-CN" sz="2800" b="1" dirty="0">
                <a:solidFill>
                  <a:srgbClr val="FF0000"/>
                </a:solidFill>
              </a:rPr>
              <a:t>/</a:t>
            </a:r>
            <a:r>
              <a:rPr lang="en-US" altLang="zh-CN" sz="2800" b="1" dirty="0" err="1">
                <a:solidFill>
                  <a:srgbClr val="FF0000"/>
                </a:solidFill>
              </a:rPr>
              <a:t>tab_selector</a:t>
            </a:r>
            <a:r>
              <a:rPr lang="en-US" altLang="zh-CN" sz="2800" b="1" dirty="0">
                <a:solidFill>
                  <a:srgbClr val="FF0000"/>
                </a:solidFill>
              </a:rPr>
              <a:t>"</a:t>
            </a:r>
          </a:p>
          <a:p>
            <a:pPr marL="0" indent="0">
              <a:buNone/>
            </a:pPr>
            <a:r>
              <a:rPr lang="en-US" altLang="zh-CN" sz="2200" dirty="0"/>
              <a:t>	</a:t>
            </a:r>
            <a:r>
              <a:rPr lang="en-US" altLang="zh-CN" sz="2200" dirty="0" err="1"/>
              <a:t>android:paddingLeft</a:t>
            </a:r>
            <a:r>
              <a:rPr lang="en-US" altLang="zh-CN" sz="2200" dirty="0"/>
              <a:t>="15dp"</a:t>
            </a:r>
          </a:p>
          <a:p>
            <a:pPr marL="0" indent="0">
              <a:buNone/>
            </a:pPr>
            <a:r>
              <a:rPr lang="en-US" altLang="zh-CN" sz="2200" dirty="0"/>
              <a:t>	</a:t>
            </a:r>
            <a:r>
              <a:rPr lang="en-US" altLang="zh-CN" sz="2200" dirty="0" err="1"/>
              <a:t>android:paddingRight</a:t>
            </a:r>
            <a:r>
              <a:rPr lang="en-US" altLang="zh-CN" sz="2200" dirty="0"/>
              <a:t>="15dp"</a:t>
            </a:r>
          </a:p>
          <a:p>
            <a:pPr marL="0" indent="0">
              <a:buNone/>
            </a:pPr>
            <a:r>
              <a:rPr lang="en-US" altLang="zh-CN" sz="2200" dirty="0"/>
              <a:t>	</a:t>
            </a:r>
            <a:r>
              <a:rPr lang="en-US" altLang="zh-CN" sz="2200" dirty="0" err="1"/>
              <a:t>android:paddingTop</a:t>
            </a:r>
            <a:r>
              <a:rPr lang="en-US" altLang="zh-CN" sz="2200" dirty="0"/>
              <a:t>="10dp"</a:t>
            </a:r>
          </a:p>
          <a:p>
            <a:pPr marL="0" indent="0">
              <a:buNone/>
            </a:pPr>
            <a:r>
              <a:rPr lang="en-US" altLang="zh-CN" sz="2200" dirty="0"/>
              <a:t>	</a:t>
            </a:r>
            <a:r>
              <a:rPr lang="en-US" altLang="zh-CN" sz="2200" dirty="0" err="1"/>
              <a:t>android:paddingBottom</a:t>
            </a:r>
            <a:r>
              <a:rPr lang="en-US" altLang="zh-CN" sz="2200" dirty="0"/>
              <a:t>="10dp"</a:t>
            </a:r>
          </a:p>
          <a:p>
            <a:pPr marL="0" indent="0">
              <a:buNone/>
            </a:pPr>
            <a:r>
              <a:rPr lang="en-US" altLang="zh-CN" sz="2200" dirty="0"/>
              <a:t>	</a:t>
            </a:r>
            <a:r>
              <a:rPr lang="en-US" altLang="zh-CN" sz="2200" dirty="0" err="1"/>
              <a:t>android:button</a:t>
            </a:r>
            <a:r>
              <a:rPr lang="en-US" altLang="zh-CN" sz="2200" dirty="0"/>
              <a:t>="@null"</a:t>
            </a:r>
          </a:p>
          <a:p>
            <a:pPr marL="0" indent="0">
              <a:buNone/>
            </a:pPr>
            <a:r>
              <a:rPr lang="en-US" altLang="zh-CN" sz="2200" dirty="0"/>
              <a:t>/&gt; </a:t>
            </a:r>
            <a:endParaRPr lang="zh-CN" altLang="en-US" sz="2200" dirty="0"/>
          </a:p>
        </p:txBody>
      </p:sp>
      <p:sp>
        <p:nvSpPr>
          <p:cNvPr id="3" name="标题 2"/>
          <p:cNvSpPr>
            <a:spLocks noGrp="1"/>
          </p:cNvSpPr>
          <p:nvPr>
            <p:ph type="title"/>
          </p:nvPr>
        </p:nvSpPr>
        <p:spPr/>
        <p:txBody>
          <a:bodyPr/>
          <a:lstStyle/>
          <a:p>
            <a:r>
              <a:rPr lang="zh-CN" altLang="en-US" dirty="0">
                <a:solidFill>
                  <a:schemeClr val="tx1"/>
                </a:solidFill>
                <a:latin typeface="黑体" pitchFamily="49" charset="-122"/>
                <a:ea typeface="黑体" pitchFamily="49" charset="-122"/>
              </a:rPr>
              <a:t>内导航的</a:t>
            </a:r>
            <a:r>
              <a:rPr lang="en-US" altLang="zh-CN" dirty="0">
                <a:solidFill>
                  <a:schemeClr val="tx1"/>
                </a:solidFill>
                <a:latin typeface="黑体" pitchFamily="49" charset="-122"/>
                <a:ea typeface="黑体" pitchFamily="49" charset="-122"/>
              </a:rPr>
              <a:t>Tab</a:t>
            </a:r>
            <a:r>
              <a:rPr lang="zh-CN" altLang="en-US" dirty="0">
                <a:solidFill>
                  <a:schemeClr val="tx1"/>
                </a:solidFill>
                <a:latin typeface="黑体" pitchFamily="49" charset="-122"/>
                <a:ea typeface="黑体" pitchFamily="49" charset="-122"/>
              </a:rPr>
              <a:t>选定时的显示效果</a:t>
            </a:r>
          </a:p>
        </p:txBody>
      </p:sp>
      <p:sp>
        <p:nvSpPr>
          <p:cNvPr id="4" name="TextBox 4">
            <a:extLst>
              <a:ext uri="{FF2B5EF4-FFF2-40B4-BE49-F238E27FC236}">
                <a16:creationId xmlns:a16="http://schemas.microsoft.com/office/drawing/2014/main" id="{E189E8E0-C645-4342-A206-1D3502511AB8}"/>
              </a:ext>
            </a:extLst>
          </p:cNvPr>
          <p:cNvSpPr txBox="1"/>
          <p:nvPr/>
        </p:nvSpPr>
        <p:spPr>
          <a:xfrm>
            <a:off x="7007885" y="709941"/>
            <a:ext cx="4503681" cy="523220"/>
          </a:xfrm>
          <a:prstGeom prst="rect">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altLang="zh-CN" sz="2800" b="1" dirty="0">
                <a:solidFill>
                  <a:schemeClr val="bg1"/>
                </a:solidFill>
              </a:rPr>
              <a:t>tab_rb</a:t>
            </a:r>
            <a:r>
              <a:rPr lang="en-US" altLang="zh-CN" sz="2800" b="1" dirty="0">
                <a:solidFill>
                  <a:schemeClr val="bg1"/>
                </a:solidFill>
                <a:latin typeface="+mn-ea"/>
              </a:rPr>
              <a:t>.xml</a:t>
            </a:r>
            <a:endParaRPr lang="zh-CN" altLang="en-US" sz="2800" b="1" dirty="0">
              <a:solidFill>
                <a:schemeClr val="bg1"/>
              </a:solidFill>
              <a:latin typeface="+mn-ea"/>
            </a:endParaRPr>
          </a:p>
        </p:txBody>
      </p:sp>
    </p:spTree>
    <p:extLst>
      <p:ext uri="{BB962C8B-B14F-4D97-AF65-F5344CB8AC3E}">
        <p14:creationId xmlns:p14="http://schemas.microsoft.com/office/powerpoint/2010/main" val="299030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内容占位符 1"/>
          <p:cNvSpPr>
            <a:spLocks noGrp="1"/>
          </p:cNvSpPr>
          <p:nvPr>
            <p:ph idx="1"/>
          </p:nvPr>
        </p:nvSpPr>
        <p:spPr/>
        <p:txBody>
          <a:bodyPr/>
          <a:lstStyle/>
          <a:p>
            <a:pPr>
              <a:lnSpc>
                <a:spcPct val="150000"/>
              </a:lnSpc>
            </a:pPr>
            <a:r>
              <a:rPr lang="zh-CN" altLang="en-US" dirty="0"/>
              <a:t>可以在该项目的基础上进行以下尝试：</a:t>
            </a:r>
          </a:p>
          <a:p>
            <a:pPr lvl="1">
              <a:lnSpc>
                <a:spcPct val="150000"/>
              </a:lnSpc>
            </a:pPr>
            <a:r>
              <a:rPr lang="zh-CN" altLang="en-US" dirty="0"/>
              <a:t>制作大项目UI：</a:t>
            </a:r>
          </a:p>
          <a:p>
            <a:pPr lvl="2">
              <a:lnSpc>
                <a:spcPct val="150000"/>
              </a:lnSpc>
            </a:pPr>
            <a:r>
              <a:rPr lang="zh-CN" altLang="en-US" dirty="0"/>
              <a:t>Fragment导航；</a:t>
            </a:r>
          </a:p>
          <a:p>
            <a:pPr lvl="2">
              <a:lnSpc>
                <a:spcPct val="150000"/>
              </a:lnSpc>
            </a:pPr>
            <a:r>
              <a:rPr lang="zh-CN" altLang="en-US" dirty="0"/>
              <a:t>Toolbar；</a:t>
            </a:r>
          </a:p>
          <a:p>
            <a:pPr lvl="2">
              <a:lnSpc>
                <a:spcPct val="150000"/>
              </a:lnSpc>
            </a:pPr>
            <a:r>
              <a:rPr lang="zh-CN" altLang="en-US" dirty="0"/>
              <a:t>用户注册。</a:t>
            </a:r>
          </a:p>
        </p:txBody>
      </p:sp>
      <p:sp>
        <p:nvSpPr>
          <p:cNvPr id="73731" name="标题 2"/>
          <p:cNvSpPr>
            <a:spLocks noGrp="1"/>
          </p:cNvSpPr>
          <p:nvPr>
            <p:ph type="title"/>
          </p:nvPr>
        </p:nvSpPr>
        <p:spPr/>
        <p:txBody>
          <a:bodyPr/>
          <a:lstStyle/>
          <a:p>
            <a:r>
              <a:rPr lang="zh-CN" altLang="en-US">
                <a:sym typeface="+mn-ea"/>
              </a:rPr>
              <a:t>项目延伸</a:t>
            </a:r>
          </a:p>
        </p:txBody>
      </p:sp>
    </p:spTree>
    <p:extLst>
      <p:ext uri="{BB962C8B-B14F-4D97-AF65-F5344CB8AC3E}">
        <p14:creationId xmlns:p14="http://schemas.microsoft.com/office/powerpoint/2010/main" val="119493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514350" indent="-514350">
              <a:buFont typeface="+mj-lt"/>
              <a:buAutoNum type="alphaUcPeriod"/>
            </a:pPr>
            <a:r>
              <a:rPr lang="en-US" altLang="zh-CN" dirty="0"/>
              <a:t>Fragment</a:t>
            </a:r>
            <a:r>
              <a:rPr lang="zh-CN" altLang="en-US" dirty="0"/>
              <a:t>的动态实例化</a:t>
            </a:r>
            <a:endParaRPr lang="en-US" altLang="zh-CN" dirty="0"/>
          </a:p>
          <a:p>
            <a:pPr marL="514350" indent="-514350">
              <a:buFont typeface="+mj-lt"/>
              <a:buAutoNum type="alphaUcPeriod"/>
            </a:pPr>
            <a:r>
              <a:rPr lang="en-US" altLang="zh-CN" dirty="0" err="1"/>
              <a:t>ViewPager</a:t>
            </a:r>
            <a:r>
              <a:rPr lang="zh-CN" altLang="en-US" dirty="0"/>
              <a:t>的使用方法</a:t>
            </a:r>
            <a:endParaRPr lang="en-US" altLang="zh-CN" dirty="0"/>
          </a:p>
          <a:p>
            <a:pPr lvl="1"/>
            <a:r>
              <a:rPr lang="en-US" altLang="zh-CN" dirty="0"/>
              <a:t>Adapter</a:t>
            </a:r>
            <a:r>
              <a:rPr lang="zh-CN" altLang="en-US" dirty="0"/>
              <a:t>的实现，主要实现</a:t>
            </a:r>
            <a:r>
              <a:rPr lang="en-US" altLang="zh-CN" dirty="0" err="1"/>
              <a:t>getItem</a:t>
            </a:r>
            <a:r>
              <a:rPr lang="en-US" altLang="zh-CN" dirty="0"/>
              <a:t>()</a:t>
            </a:r>
            <a:r>
              <a:rPr lang="zh-CN" altLang="en-US" dirty="0"/>
              <a:t>方法</a:t>
            </a:r>
            <a:endParaRPr lang="en-US" altLang="zh-CN" dirty="0"/>
          </a:p>
          <a:p>
            <a:pPr lvl="1"/>
            <a:r>
              <a:rPr lang="en-US" altLang="zh-CN" dirty="0" err="1"/>
              <a:t>ViewPager.setCurrentItem</a:t>
            </a:r>
            <a:r>
              <a:rPr lang="en-US" altLang="zh-CN" dirty="0"/>
              <a:t>()-&gt;</a:t>
            </a:r>
            <a:r>
              <a:rPr lang="en-US" altLang="zh-CN" dirty="0" err="1"/>
              <a:t>getItem</a:t>
            </a:r>
            <a:r>
              <a:rPr lang="en-US" altLang="zh-CN" dirty="0"/>
              <a:t>();</a:t>
            </a:r>
          </a:p>
          <a:p>
            <a:pPr marL="514350" indent="-514350">
              <a:buFont typeface="+mj-lt"/>
              <a:buAutoNum type="alphaUcPeriod"/>
            </a:pPr>
            <a:r>
              <a:rPr lang="zh-CN" altLang="en-US" dirty="0"/>
              <a:t>向碎片传递实例化参数</a:t>
            </a:r>
            <a:endParaRPr lang="en-US" altLang="zh-CN" dirty="0"/>
          </a:p>
          <a:p>
            <a:pPr lvl="1"/>
            <a:r>
              <a:rPr lang="en-US" altLang="zh-CN" dirty="0" err="1"/>
              <a:t>setArguments</a:t>
            </a:r>
            <a:r>
              <a:rPr lang="en-US" altLang="zh-CN" dirty="0"/>
              <a:t>()</a:t>
            </a:r>
            <a:r>
              <a:rPr lang="zh-CN" altLang="en-US" dirty="0"/>
              <a:t>方法</a:t>
            </a:r>
            <a:endParaRPr lang="en-US" altLang="zh-CN" dirty="0"/>
          </a:p>
          <a:p>
            <a:pPr lvl="1"/>
            <a:r>
              <a:rPr lang="zh-CN" altLang="en-US" dirty="0"/>
              <a:t>然后在</a:t>
            </a:r>
            <a:r>
              <a:rPr lang="en-US" altLang="zh-CN" dirty="0" err="1"/>
              <a:t>onCreate</a:t>
            </a:r>
            <a:r>
              <a:rPr lang="en-US" altLang="zh-CN" dirty="0"/>
              <a:t>()</a:t>
            </a:r>
            <a:r>
              <a:rPr lang="zh-CN" altLang="en-US" dirty="0"/>
              <a:t>方法获取参数，在</a:t>
            </a:r>
            <a:r>
              <a:rPr lang="en-US" altLang="zh-CN" dirty="0" err="1"/>
              <a:t>onCreateView</a:t>
            </a:r>
            <a:r>
              <a:rPr lang="en-US" altLang="zh-CN" dirty="0"/>
              <a:t>()</a:t>
            </a:r>
            <a:r>
              <a:rPr lang="zh-CN" altLang="en-US" dirty="0"/>
              <a:t>配置碎片。</a:t>
            </a:r>
          </a:p>
        </p:txBody>
      </p:sp>
      <p:sp>
        <p:nvSpPr>
          <p:cNvPr id="3" name="标题 2"/>
          <p:cNvSpPr>
            <a:spLocks noGrp="1"/>
          </p:cNvSpPr>
          <p:nvPr>
            <p:ph type="title"/>
          </p:nvPr>
        </p:nvSpPr>
        <p:spPr/>
        <p:txBody>
          <a:bodyPr/>
          <a:lstStyle/>
          <a:p>
            <a:r>
              <a:rPr lang="zh-CN" altLang="en-US" dirty="0"/>
              <a:t>小结</a:t>
            </a:r>
          </a:p>
        </p:txBody>
      </p:sp>
    </p:spTree>
    <p:extLst>
      <p:ext uri="{BB962C8B-B14F-4D97-AF65-F5344CB8AC3E}">
        <p14:creationId xmlns:p14="http://schemas.microsoft.com/office/powerpoint/2010/main" val="328143113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50000"/>
              </a:lnSpc>
              <a:buNone/>
            </a:pPr>
            <a:r>
              <a:rPr lang="en-US" altLang="zh-CN" dirty="0"/>
              <a:t>1.</a:t>
            </a:r>
            <a:r>
              <a:rPr lang="zh-CN" altLang="en-US" dirty="0"/>
              <a:t> 数据的传递：</a:t>
            </a:r>
            <a:r>
              <a:rPr lang="en-US" altLang="zh-CN" dirty="0"/>
              <a:t>string.xml </a:t>
            </a:r>
            <a:r>
              <a:rPr lang="zh-CN" altLang="en-US" dirty="0"/>
              <a:t>中的新闻频道数组是如何覆盖</a:t>
            </a:r>
            <a:r>
              <a:rPr lang="en-US" altLang="zh-CN" dirty="0" err="1"/>
              <a:t>HomeFragment</a:t>
            </a:r>
            <a:r>
              <a:rPr lang="zh-CN" altLang="en-US" dirty="0"/>
              <a:t>中声明的 </a:t>
            </a:r>
            <a:r>
              <a:rPr lang="en-US" altLang="zh-CN" dirty="0" err="1"/>
              <a:t>channelList</a:t>
            </a:r>
            <a:r>
              <a:rPr lang="en-US" altLang="zh-CN" dirty="0"/>
              <a:t> </a:t>
            </a:r>
            <a:r>
              <a:rPr lang="zh-CN" altLang="en-US" dirty="0"/>
              <a:t>数组的？</a:t>
            </a:r>
            <a:endParaRPr lang="en-US" altLang="zh-CN" dirty="0"/>
          </a:p>
          <a:p>
            <a:pPr marL="0" indent="0">
              <a:lnSpc>
                <a:spcPct val="150000"/>
              </a:lnSpc>
              <a:buNone/>
            </a:pPr>
            <a:r>
              <a:rPr lang="en-US" altLang="zh-CN" dirty="0"/>
              <a:t>2. </a:t>
            </a:r>
            <a:r>
              <a:rPr lang="zh-CN" altLang="en-US" dirty="0"/>
              <a:t>如何将特定页面（例如宝宝相册页）加入作为第一个内导航的页面（碎片）？</a:t>
            </a:r>
            <a:endParaRPr lang="en-US" altLang="zh-CN" dirty="0"/>
          </a:p>
          <a:p>
            <a:pPr marL="0" indent="0">
              <a:lnSpc>
                <a:spcPct val="150000"/>
              </a:lnSpc>
              <a:buNone/>
            </a:pPr>
            <a:r>
              <a:rPr lang="en-US" altLang="zh-CN" dirty="0"/>
              <a:t>3. </a:t>
            </a:r>
            <a:r>
              <a:rPr lang="zh-CN" altLang="en-US" dirty="0"/>
              <a:t>用于底部导航时，如何禁止 </a:t>
            </a:r>
            <a:r>
              <a:rPr lang="en-US" altLang="zh-CN" dirty="0" err="1"/>
              <a:t>ViewPager</a:t>
            </a:r>
            <a:r>
              <a:rPr lang="zh-CN" altLang="en-US" dirty="0"/>
              <a:t> 滑动？</a:t>
            </a:r>
            <a:endParaRPr lang="en-US" altLang="zh-CN" dirty="0"/>
          </a:p>
          <a:p>
            <a:pPr>
              <a:lnSpc>
                <a:spcPct val="150000"/>
              </a:lnSpc>
            </a:pPr>
            <a:endParaRPr lang="zh-CN" altLang="en-US" dirty="0"/>
          </a:p>
        </p:txBody>
      </p:sp>
      <p:sp>
        <p:nvSpPr>
          <p:cNvPr id="3" name="标题 2"/>
          <p:cNvSpPr>
            <a:spLocks noGrp="1"/>
          </p:cNvSpPr>
          <p:nvPr>
            <p:ph type="title"/>
          </p:nvPr>
        </p:nvSpPr>
        <p:spPr/>
        <p:txBody>
          <a:bodyPr/>
          <a:lstStyle/>
          <a:p>
            <a:r>
              <a:rPr lang="zh-CN" altLang="en-US"/>
              <a:t>思考：</a:t>
            </a:r>
            <a:endParaRPr lang="zh-CN" altLang="en-US" dirty="0"/>
          </a:p>
        </p:txBody>
      </p:sp>
    </p:spTree>
    <p:extLst>
      <p:ext uri="{BB962C8B-B14F-4D97-AF65-F5344CB8AC3E}">
        <p14:creationId xmlns:p14="http://schemas.microsoft.com/office/powerpoint/2010/main" val="136322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44B170D-01DA-47FB-8CA4-90E40E6B7E0C}"/>
              </a:ext>
            </a:extLst>
          </p:cNvPr>
          <p:cNvSpPr>
            <a:spLocks noChangeArrowheads="1"/>
          </p:cNvSpPr>
          <p:nvPr/>
        </p:nvSpPr>
        <p:spPr bwMode="auto">
          <a:xfrm>
            <a:off x="118542" y="58847"/>
            <a:ext cx="7560840" cy="6740307"/>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public class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MainActivity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extends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AppCompatActivity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en-US" altLang="zh-CN" sz="1600" b="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lang="en-US" altLang="zh-CN" sz="1600" b="1" i="1" dirty="0">
                <a:solidFill>
                  <a:srgbClr val="000080"/>
                </a:solidFill>
                <a:latin typeface="宋体" panose="02010600030101010101" pitchFamily="2" charset="-122"/>
                <a:ea typeface="宋体" panose="02010600030101010101" pitchFamily="2" charset="-122"/>
              </a:rPr>
              <a:t>……</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t>@Override</a:t>
            </a:r>
            <a:br>
              <a:rPr kumimoji="0" lang="zh-CN" altLang="zh-CN" sz="16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protected void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onCreate(Bundle savedInstanceState)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super</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.onCreate(savedInstanceState);</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setContentView(R.layout.</a:t>
            </a:r>
            <a:r>
              <a:rPr kumimoji="0" lang="zh-CN" altLang="zh-CN" sz="16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activity_main</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myViewPager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=(ViewPager)findViewById(R.id.</a:t>
            </a:r>
            <a:r>
              <a:rPr kumimoji="0" lang="zh-CN" altLang="zh-CN" sz="16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viewPager</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myPagerTabStrip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(PagerTabStrip)findViewById(R.id.</a:t>
            </a:r>
            <a:r>
              <a:rPr kumimoji="0" lang="zh-CN" altLang="zh-CN" sz="16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pagerTab</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lang="en-US" altLang="zh-CN" sz="1600" dirty="0">
                <a:solidFill>
                  <a:srgbClr val="000000"/>
                </a:solidFill>
                <a:latin typeface="宋体" panose="02010600030101010101" pitchFamily="2" charset="-122"/>
                <a:ea typeface="宋体" panose="02010600030101010101" pitchFamily="2" charset="-122"/>
              </a:rPr>
              <a:t>//</a:t>
            </a:r>
            <a:r>
              <a:rPr lang="en-US" altLang="zh-CN" sz="1600" i="1" dirty="0">
                <a:solidFill>
                  <a:srgbClr val="000000"/>
                </a:solidFill>
                <a:latin typeface="宋体" panose="02010600030101010101" pitchFamily="2" charset="-122"/>
                <a:ea typeface="宋体" panose="02010600030101010101" pitchFamily="2" charset="-122"/>
              </a:rPr>
              <a:t>……</a:t>
            </a:r>
            <a:r>
              <a:rPr lang="zh-CN" altLang="en-US" sz="1600" i="1" dirty="0">
                <a:solidFill>
                  <a:srgbClr val="000000"/>
                </a:solidFill>
                <a:latin typeface="宋体" panose="02010600030101010101" pitchFamily="2" charset="-122"/>
                <a:ea typeface="宋体" panose="02010600030101010101" pitchFamily="2" charset="-122"/>
              </a:rPr>
              <a:t>设置导航标签栏的格式</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LayoutInflater inflater = getLayoutInflater();</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pageHome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inflater.inflate(R.layout.</a:t>
            </a:r>
            <a:r>
              <a:rPr kumimoji="0" lang="zh-CN" altLang="zh-CN" sz="16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fragment_home</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null</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pageVideo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inflater.inflate(R.layout.</a:t>
            </a:r>
            <a:r>
              <a:rPr kumimoji="0" lang="zh-CN" altLang="zh-CN" sz="16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fragment_video</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null</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pageQuan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inflater.inflate(R.layout.</a:t>
            </a:r>
            <a:r>
              <a:rPr kumimoji="0" lang="zh-CN" altLang="zh-CN" sz="16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fragment_quan</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null</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pageMine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inflater.inflate(R.layout.</a:t>
            </a:r>
            <a:r>
              <a:rPr kumimoji="0" lang="zh-CN" altLang="zh-CN" sz="16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fragment_mine</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null</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pageList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new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ArrayList&lt;View&gt;();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pageList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.add(</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pageHome</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en-US"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pageList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.add(</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pageVideo</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pageList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.add(</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pageQuan</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en-US"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pageList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.add(</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pageMine</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titleList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new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ArrayList&lt;String&gt;();</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//每个页面的title数据</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titleList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.add(</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"首页"</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en-US"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titleList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.add(</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"视频"</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titleList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.add(</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"圈子"</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titleList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.add(</a:t>
            </a:r>
            <a:r>
              <a:rPr kumimoji="0" lang="zh-CN" altLang="zh-CN" sz="1600" b="1" i="0" u="none" strike="noStrike" cap="none" normalizeH="0" baseline="0" dirty="0">
                <a:ln>
                  <a:noFill/>
                </a:ln>
                <a:solidFill>
                  <a:srgbClr val="008000"/>
                </a:solidFill>
                <a:effectLst/>
                <a:latin typeface="宋体" panose="02010600030101010101" pitchFamily="2" charset="-122"/>
                <a:ea typeface="宋体" panose="02010600030101010101" pitchFamily="2" charset="-122"/>
              </a:rPr>
              <a:t>"我的"</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myPagerAdapter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new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MyPagerAdapter(</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pageList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titleList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myViewPager</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.setAdapter(</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myPagerAdapter</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83ADB4B4-87CF-42B0-B144-C559931AAC1B}"/>
              </a:ext>
            </a:extLst>
          </p:cNvPr>
          <p:cNvSpPr txBox="1"/>
          <p:nvPr/>
        </p:nvSpPr>
        <p:spPr>
          <a:xfrm>
            <a:off x="7895406" y="1000515"/>
            <a:ext cx="4032449" cy="2428485"/>
          </a:xfrm>
          <a:prstGeom prst="rect">
            <a:avLst/>
          </a:prstGeom>
          <a:noFill/>
          <a:ln>
            <a:noFill/>
          </a:ln>
        </p:spPr>
        <p:txBody>
          <a:bodyPr wrap="square">
            <a:spAutoFit/>
          </a:bodyPr>
          <a:lstStyle/>
          <a:p>
            <a:pPr>
              <a:lnSpc>
                <a:spcPct val="150000"/>
              </a:lnSpc>
            </a:pPr>
            <a:r>
              <a:rPr lang="en-US" altLang="zh-CN" b="1" dirty="0">
                <a:solidFill>
                  <a:schemeClr val="tx2"/>
                </a:solidFill>
                <a:latin typeface="微软雅黑" pitchFamily="34" charset="-122"/>
                <a:ea typeface="微软雅黑" pitchFamily="34" charset="-122"/>
              </a:rPr>
              <a:t>MainActivity.java</a:t>
            </a:r>
          </a:p>
          <a:p>
            <a:pPr marL="285750" indent="-285750">
              <a:lnSpc>
                <a:spcPct val="150000"/>
              </a:lnSpc>
              <a:buFont typeface="Arial" panose="020B0604020202020204" pitchFamily="34" charset="0"/>
              <a:buChar char="•"/>
            </a:pPr>
            <a:r>
              <a:rPr lang="zh-CN" altLang="en-US" sz="1700" dirty="0">
                <a:solidFill>
                  <a:schemeClr val="tx2"/>
                </a:solidFill>
                <a:latin typeface="微软雅黑" pitchFamily="34" charset="-122"/>
                <a:ea typeface="微软雅黑" pitchFamily="34" charset="-122"/>
              </a:rPr>
              <a:t>实例化ViewPager及PagerTabStrip</a:t>
            </a:r>
            <a:endParaRPr lang="en-US" altLang="zh-CN" sz="1700" dirty="0">
              <a:solidFill>
                <a:schemeClr val="tx2"/>
              </a:solidFill>
              <a:latin typeface="微软雅黑" pitchFamily="34" charset="-122"/>
              <a:ea typeface="微软雅黑" pitchFamily="34" charset="-122"/>
            </a:endParaRPr>
          </a:p>
          <a:p>
            <a:pPr marL="285750" indent="-285750">
              <a:lnSpc>
                <a:spcPct val="150000"/>
              </a:lnSpc>
              <a:buFont typeface="Arial" panose="020B0604020202020204" pitchFamily="34" charset="0"/>
              <a:buChar char="•"/>
            </a:pPr>
            <a:r>
              <a:rPr lang="zh-CN" altLang="en-US" sz="1700" dirty="0">
                <a:solidFill>
                  <a:schemeClr val="tx2"/>
                </a:solidFill>
                <a:latin typeface="微软雅黑" pitchFamily="34" charset="-122"/>
                <a:ea typeface="微软雅黑" pitchFamily="34" charset="-122"/>
              </a:rPr>
              <a:t>为ViewPager准备视图以及对应的导航标签</a:t>
            </a:r>
            <a:endParaRPr lang="en-US" altLang="zh-CN" sz="1700" dirty="0">
              <a:solidFill>
                <a:schemeClr val="tx2"/>
              </a:solidFill>
              <a:latin typeface="微软雅黑" pitchFamily="34" charset="-122"/>
              <a:ea typeface="微软雅黑" pitchFamily="34" charset="-122"/>
            </a:endParaRPr>
          </a:p>
          <a:p>
            <a:pPr marL="285750" indent="-285750">
              <a:lnSpc>
                <a:spcPct val="150000"/>
              </a:lnSpc>
              <a:buFont typeface="Arial" panose="020B0604020202020204" pitchFamily="34" charset="0"/>
              <a:buChar char="•"/>
            </a:pPr>
            <a:r>
              <a:rPr lang="zh-CN" altLang="en-US" sz="1700" dirty="0">
                <a:solidFill>
                  <a:schemeClr val="tx2"/>
                </a:solidFill>
                <a:latin typeface="微软雅黑" pitchFamily="34" charset="-122"/>
                <a:ea typeface="微软雅黑" pitchFamily="34" charset="-122"/>
              </a:rPr>
              <a:t>为ViewPager添加</a:t>
            </a:r>
            <a:r>
              <a:rPr lang="zh-CN" altLang="en-US" sz="1700" b="1" dirty="0">
                <a:solidFill>
                  <a:schemeClr val="tx2"/>
                </a:solidFill>
                <a:latin typeface="微软雅黑" pitchFamily="34" charset="-122"/>
                <a:ea typeface="微软雅黑" pitchFamily="34" charset="-122"/>
              </a:rPr>
              <a:t>PagerAdapter</a:t>
            </a:r>
            <a:r>
              <a:rPr lang="zh-CN" altLang="en-US" sz="1700" dirty="0">
                <a:solidFill>
                  <a:schemeClr val="tx2"/>
                </a:solidFill>
                <a:latin typeface="微软雅黑" pitchFamily="34" charset="-122"/>
                <a:ea typeface="微软雅黑" pitchFamily="34" charset="-122"/>
              </a:rPr>
              <a:t>适配器</a:t>
            </a:r>
            <a:endParaRPr lang="zh-CN" altLang="en-US" sz="1700" dirty="0"/>
          </a:p>
        </p:txBody>
      </p:sp>
    </p:spTree>
    <p:extLst>
      <p:ext uri="{BB962C8B-B14F-4D97-AF65-F5344CB8AC3E}">
        <p14:creationId xmlns:p14="http://schemas.microsoft.com/office/powerpoint/2010/main" val="127051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91EC08E-67F6-495C-BBCD-7BD9875A1EC8}"/>
              </a:ext>
            </a:extLst>
          </p:cNvPr>
          <p:cNvSpPr txBox="1"/>
          <p:nvPr/>
        </p:nvSpPr>
        <p:spPr>
          <a:xfrm>
            <a:off x="7823399" y="428599"/>
            <a:ext cx="3960440" cy="1638847"/>
          </a:xfrm>
          <a:prstGeom prst="rect">
            <a:avLst/>
          </a:prstGeom>
          <a:noFill/>
          <a:ln>
            <a:noFill/>
          </a:ln>
        </p:spPr>
        <p:txBody>
          <a:bodyPr wrap="square">
            <a:spAutoFit/>
          </a:bodyPr>
          <a:lstStyle/>
          <a:p>
            <a:pPr>
              <a:lnSpc>
                <a:spcPct val="150000"/>
              </a:lnSpc>
            </a:pPr>
            <a:r>
              <a:rPr lang="en-US" altLang="zh-CN" sz="1800" b="1" dirty="0">
                <a:solidFill>
                  <a:schemeClr val="tx2"/>
                </a:solidFill>
                <a:latin typeface="微软雅黑" pitchFamily="34" charset="-122"/>
                <a:ea typeface="微软雅黑" pitchFamily="34" charset="-122"/>
              </a:rPr>
              <a:t>MyPagerAdapter</a:t>
            </a:r>
            <a:r>
              <a:rPr lang="en-US" altLang="zh-CN" b="1" dirty="0">
                <a:solidFill>
                  <a:schemeClr val="tx2"/>
                </a:solidFill>
                <a:latin typeface="微软雅黑" pitchFamily="34" charset="-122"/>
                <a:ea typeface="微软雅黑" pitchFamily="34" charset="-122"/>
              </a:rPr>
              <a:t>.java</a:t>
            </a:r>
          </a:p>
          <a:p>
            <a:pPr marL="285750" indent="-285750">
              <a:lnSpc>
                <a:spcPct val="150000"/>
              </a:lnSpc>
              <a:buFont typeface="Arial" panose="020B0604020202020204" pitchFamily="34" charset="0"/>
              <a:buChar char="•"/>
            </a:pPr>
            <a:r>
              <a:rPr lang="zh-CN" altLang="en-US" sz="1700" dirty="0">
                <a:solidFill>
                  <a:schemeClr val="tx2"/>
                </a:solidFill>
                <a:latin typeface="微软雅黑" pitchFamily="34" charset="-122"/>
                <a:ea typeface="微软雅黑" pitchFamily="34" charset="-122"/>
              </a:rPr>
              <a:t>继承PagerAdapter，实现</a:t>
            </a:r>
            <a:r>
              <a:rPr lang="en-US" altLang="zh-CN" sz="1700" dirty="0">
                <a:solidFill>
                  <a:schemeClr val="tx2"/>
                </a:solidFill>
                <a:latin typeface="微软雅黑" pitchFamily="34" charset="-122"/>
                <a:ea typeface="微软雅黑" pitchFamily="34" charset="-122"/>
              </a:rPr>
              <a:t>4</a:t>
            </a:r>
            <a:r>
              <a:rPr lang="zh-CN" altLang="en-US" sz="1700" dirty="0">
                <a:solidFill>
                  <a:schemeClr val="tx2"/>
                </a:solidFill>
                <a:latin typeface="微软雅黑" pitchFamily="34" charset="-122"/>
                <a:ea typeface="微软雅黑" pitchFamily="34" charset="-122"/>
              </a:rPr>
              <a:t>个方法</a:t>
            </a:r>
            <a:endParaRPr lang="en-US" altLang="zh-CN" sz="1700" dirty="0">
              <a:solidFill>
                <a:schemeClr val="tx2"/>
              </a:solidFill>
              <a:latin typeface="微软雅黑" pitchFamily="34" charset="-122"/>
              <a:ea typeface="微软雅黑" pitchFamily="34" charset="-122"/>
            </a:endParaRPr>
          </a:p>
          <a:p>
            <a:pPr marL="285750" indent="-285750">
              <a:lnSpc>
                <a:spcPct val="150000"/>
              </a:lnSpc>
              <a:buFont typeface="Arial" panose="020B0604020202020204" pitchFamily="34" charset="0"/>
              <a:buChar char="•"/>
            </a:pPr>
            <a:r>
              <a:rPr lang="zh-CN" altLang="en-US" sz="1700" dirty="0">
                <a:solidFill>
                  <a:schemeClr val="tx2"/>
                </a:solidFill>
                <a:latin typeface="微软雅黑" pitchFamily="34" charset="-122"/>
                <a:ea typeface="微软雅黑" pitchFamily="34" charset="-122"/>
              </a:rPr>
              <a:t>如果需要显示导航标签，还需要实现</a:t>
            </a:r>
            <a:r>
              <a:rPr lang="en-US" altLang="zh-CN" sz="1700" dirty="0" err="1">
                <a:solidFill>
                  <a:schemeClr val="tx2"/>
                </a:solidFill>
                <a:latin typeface="微软雅黑" pitchFamily="34" charset="-122"/>
                <a:ea typeface="微软雅黑" pitchFamily="34" charset="-122"/>
              </a:rPr>
              <a:t>getPageTitle</a:t>
            </a:r>
            <a:r>
              <a:rPr lang="en-US" altLang="zh-CN" sz="1700" dirty="0">
                <a:solidFill>
                  <a:schemeClr val="tx2"/>
                </a:solidFill>
                <a:latin typeface="微软雅黑" pitchFamily="34" charset="-122"/>
                <a:ea typeface="微软雅黑" pitchFamily="34" charset="-122"/>
              </a:rPr>
              <a:t>()</a:t>
            </a:r>
            <a:r>
              <a:rPr lang="zh-CN" altLang="en-US" sz="1700" dirty="0">
                <a:solidFill>
                  <a:schemeClr val="tx2"/>
                </a:solidFill>
                <a:latin typeface="微软雅黑" pitchFamily="34" charset="-122"/>
                <a:ea typeface="微软雅黑" pitchFamily="34" charset="-122"/>
              </a:rPr>
              <a:t>方法</a:t>
            </a:r>
            <a:endParaRPr lang="en-US" altLang="zh-CN" sz="1700" dirty="0">
              <a:solidFill>
                <a:schemeClr val="tx2"/>
              </a:solidFill>
              <a:latin typeface="微软雅黑" pitchFamily="34" charset="-122"/>
              <a:ea typeface="微软雅黑" pitchFamily="34" charset="-122"/>
            </a:endParaRPr>
          </a:p>
        </p:txBody>
      </p:sp>
      <p:sp>
        <p:nvSpPr>
          <p:cNvPr id="8" name="Rectangle 2">
            <a:extLst>
              <a:ext uri="{FF2B5EF4-FFF2-40B4-BE49-F238E27FC236}">
                <a16:creationId xmlns:a16="http://schemas.microsoft.com/office/drawing/2014/main" id="{54213DD0-4A41-4C3F-AF6A-62CAAD5F998C}"/>
              </a:ext>
            </a:extLst>
          </p:cNvPr>
          <p:cNvSpPr>
            <a:spLocks noChangeArrowheads="1"/>
          </p:cNvSpPr>
          <p:nvPr/>
        </p:nvSpPr>
        <p:spPr bwMode="auto">
          <a:xfrm>
            <a:off x="118542" y="212735"/>
            <a:ext cx="7704857" cy="643253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public class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MyPagerAdapter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extends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PagerAdapter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private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List&lt;View&gt;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pageList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private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List&lt;String&gt;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titleList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public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MyPagerAdapter(List&lt;View&gt; pageList,List&lt;String&gt; titleList)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this</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pageList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pageList;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this</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titleList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titleList;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t>@Override</a:t>
            </a:r>
            <a:br>
              <a:rPr kumimoji="0" lang="zh-CN" altLang="zh-CN" sz="16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public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Object instantiateItem(ViewGroup container,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int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position)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//将给定的position的视图，增加到conatiner中，供其创建并显示.</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container.addView(</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pageList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.get(position));</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//返回一个代表新增视图页面的Object（Key），位置也可以</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return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pageList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.get(position);</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//return position;</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t>@Override</a:t>
            </a:r>
            <a:br>
              <a:rPr kumimoji="0" lang="zh-CN" altLang="zh-CN" sz="16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t>    </a:t>
            </a: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/*该函数用来判断instantiateItem(ViewGroup, int)函数所返回来的Key与一个页面视图</a:t>
            </a:r>
            <a:b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是否是代表的同一个视图(即它俩是否是对应的，对应的表示同一个View)*/</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public boolean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isViewFromObject(View view, Object object)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return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view == object;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3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根据传来的key(如若是位置)，找到view，判断与传来的参数View view是不是同一个视图</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3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//return view == pageList.get((int)Integer.parseInt(object.toString()));</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10" name="文本框 9">
            <a:extLst>
              <a:ext uri="{FF2B5EF4-FFF2-40B4-BE49-F238E27FC236}">
                <a16:creationId xmlns:a16="http://schemas.microsoft.com/office/drawing/2014/main" id="{F9D8B677-3A54-44FA-BBC9-A85808B07123}"/>
              </a:ext>
            </a:extLst>
          </p:cNvPr>
          <p:cNvSpPr txBox="1"/>
          <p:nvPr/>
        </p:nvSpPr>
        <p:spPr>
          <a:xfrm>
            <a:off x="3682939" y="2613392"/>
            <a:ext cx="8280919" cy="4031873"/>
          </a:xfrm>
          <a:prstGeom prst="rect">
            <a:avLst/>
          </a:prstGeom>
          <a:solidFill>
            <a:schemeClr val="bg1">
              <a:lumMod val="95000"/>
            </a:schemeClr>
          </a:solidFill>
          <a:ln>
            <a:solidFill>
              <a:schemeClr val="accent1"/>
            </a:solidFill>
          </a:ln>
        </p:spPr>
        <p:txBody>
          <a:bodyPr wrap="square">
            <a:spAutoFit/>
          </a:bodyPr>
          <a:lstStyle/>
          <a:p>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t>@Override</a:t>
            </a:r>
            <a:br>
              <a:rPr kumimoji="0" lang="zh-CN" altLang="zh-CN" sz="16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public void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destroyItem(ViewGroup container,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int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position, Object object)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container.removeView(</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pageList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.get(position));</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t>@Override</a:t>
            </a:r>
            <a:br>
              <a:rPr kumimoji="0" lang="zh-CN" altLang="zh-CN" sz="16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public int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getCount()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return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pageList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.size();</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t>@Override</a:t>
            </a:r>
            <a:br>
              <a:rPr kumimoji="0" lang="zh-CN" altLang="zh-CN" sz="16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public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CharSequence getPageTitle(</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int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position)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//return super.getPageTitle(position);</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return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titleList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.get(position);</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endParaRPr lang="zh-CN" altLang="en-US" sz="1600" dirty="0"/>
          </a:p>
        </p:txBody>
      </p:sp>
    </p:spTree>
    <p:extLst>
      <p:ext uri="{BB962C8B-B14F-4D97-AF65-F5344CB8AC3E}">
        <p14:creationId xmlns:p14="http://schemas.microsoft.com/office/powerpoint/2010/main" val="185235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9521" y="1154430"/>
            <a:ext cx="10971372" cy="5703569"/>
          </a:xfrm>
        </p:spPr>
        <p:txBody>
          <a:bodyPr>
            <a:normAutofit/>
          </a:bodyPr>
          <a:lstStyle/>
          <a:p>
            <a:pPr>
              <a:buClr>
                <a:schemeClr val="accent1">
                  <a:lumMod val="50000"/>
                </a:schemeClr>
              </a:buClr>
            </a:pPr>
            <a:r>
              <a:rPr lang="en-US" altLang="zh-CN" dirty="0" err="1">
                <a:solidFill>
                  <a:srgbClr val="FF0000"/>
                </a:solidFill>
              </a:rPr>
              <a:t>ViewPager</a:t>
            </a:r>
            <a:r>
              <a:rPr lang="zh-CN" altLang="en-US" dirty="0">
                <a:solidFill>
                  <a:srgbClr val="FF0000"/>
                </a:solidFill>
              </a:rPr>
              <a:t>和</a:t>
            </a:r>
            <a:r>
              <a:rPr lang="en-US" altLang="zh-CN" dirty="0">
                <a:solidFill>
                  <a:srgbClr val="FF0000"/>
                </a:solidFill>
              </a:rPr>
              <a:t>List</a:t>
            </a:r>
            <a:r>
              <a:rPr lang="zh-CN" altLang="en-US" dirty="0">
                <a:solidFill>
                  <a:srgbClr val="FF0000"/>
                </a:solidFill>
              </a:rPr>
              <a:t>等控件一样是一个集合，都需要设置数据源。</a:t>
            </a:r>
            <a:endParaRPr lang="en-US" altLang="zh-CN" dirty="0"/>
          </a:p>
          <a:p>
            <a:pPr marL="799642" lvl="1" indent="-514350">
              <a:buClr>
                <a:schemeClr val="accent1">
                  <a:lumMod val="50000"/>
                </a:schemeClr>
              </a:buClr>
              <a:buFont typeface="+mj-lt"/>
              <a:buAutoNum type="arabicPeriod"/>
            </a:pPr>
            <a:r>
              <a:rPr lang="en-US" altLang="zh-CN" dirty="0" err="1"/>
              <a:t>PagerAdapter</a:t>
            </a:r>
            <a:r>
              <a:rPr lang="en-US" altLang="zh-CN" dirty="0"/>
              <a:t> </a:t>
            </a:r>
            <a:r>
              <a:rPr lang="zh-CN" altLang="en-US" dirty="0"/>
              <a:t>数据源：</a:t>
            </a:r>
            <a:r>
              <a:rPr lang="en-US" altLang="zh-CN" dirty="0"/>
              <a:t>List&lt;View&gt;</a:t>
            </a:r>
          </a:p>
          <a:p>
            <a:pPr marL="799642" lvl="1" indent="-514350">
              <a:buClr>
                <a:schemeClr val="accent1">
                  <a:lumMod val="50000"/>
                </a:schemeClr>
              </a:buClr>
              <a:buFont typeface="+mj-lt"/>
              <a:buAutoNum type="arabicPeriod"/>
            </a:pPr>
            <a:r>
              <a:rPr lang="en-US" altLang="zh-CN" dirty="0" err="1"/>
              <a:t>FragmentPagerAdapter</a:t>
            </a:r>
            <a:r>
              <a:rPr lang="en-US" altLang="zh-CN" dirty="0"/>
              <a:t> </a:t>
            </a:r>
            <a:r>
              <a:rPr lang="zh-CN" altLang="en-US" dirty="0"/>
              <a:t>数据源 </a:t>
            </a:r>
            <a:r>
              <a:rPr lang="en-US" altLang="zh-CN" dirty="0"/>
              <a:t>List&lt;Fragment&gt;</a:t>
            </a:r>
          </a:p>
          <a:p>
            <a:pPr marL="799642" lvl="1" indent="-514350">
              <a:buClr>
                <a:schemeClr val="accent1">
                  <a:lumMod val="50000"/>
                </a:schemeClr>
              </a:buClr>
              <a:buFont typeface="+mj-lt"/>
              <a:buAutoNum type="arabicPeriod"/>
            </a:pPr>
            <a:r>
              <a:rPr lang="en-US" altLang="zh-CN" dirty="0" err="1"/>
              <a:t>FragmentStatePagerAdapter</a:t>
            </a:r>
            <a:r>
              <a:rPr lang="en-US" altLang="zh-CN" dirty="0"/>
              <a:t> </a:t>
            </a:r>
            <a:r>
              <a:rPr lang="zh-CN" altLang="en-US" dirty="0"/>
              <a:t>数据源 </a:t>
            </a:r>
            <a:r>
              <a:rPr lang="en-US" altLang="zh-CN" dirty="0"/>
              <a:t>List&lt;</a:t>
            </a:r>
            <a:r>
              <a:rPr lang="en-US" altLang="zh-CN" dirty="0" err="1"/>
              <a:t>Fragmnet</a:t>
            </a:r>
            <a:r>
              <a:rPr lang="en-US" altLang="zh-CN" dirty="0"/>
              <a:t>&gt;</a:t>
            </a:r>
          </a:p>
          <a:p>
            <a:r>
              <a:rPr lang="en-US" altLang="zh-CN" sz="2400" dirty="0" err="1"/>
              <a:t>PagerAdapter</a:t>
            </a:r>
            <a:r>
              <a:rPr lang="zh-CN" altLang="en-US" sz="2400" dirty="0"/>
              <a:t>类管理</a:t>
            </a:r>
            <a:r>
              <a:rPr lang="en-US" altLang="zh-CN" sz="2400" dirty="0"/>
              <a:t>view</a:t>
            </a:r>
            <a:r>
              <a:rPr lang="zh-CN" altLang="en-US" sz="2400" dirty="0"/>
              <a:t>对象，每次实例化前后三个</a:t>
            </a:r>
            <a:r>
              <a:rPr lang="en-US" altLang="zh-CN" sz="2400" dirty="0"/>
              <a:t>view</a:t>
            </a:r>
            <a:r>
              <a:rPr lang="zh-CN" altLang="en-US" sz="2400" dirty="0"/>
              <a:t>，当页面切换的时候，会销毁掉多余的</a:t>
            </a:r>
            <a:r>
              <a:rPr lang="en-US" altLang="zh-CN" sz="2400" dirty="0"/>
              <a:t>view</a:t>
            </a:r>
            <a:r>
              <a:rPr lang="zh-CN" altLang="en-US" sz="2400" dirty="0"/>
              <a:t>，创建新的</a:t>
            </a:r>
            <a:r>
              <a:rPr lang="en-US" altLang="zh-CN" sz="2400" dirty="0"/>
              <a:t>view</a:t>
            </a:r>
            <a:r>
              <a:rPr lang="zh-CN" altLang="en-US" sz="2400" dirty="0"/>
              <a:t>。</a:t>
            </a:r>
            <a:endParaRPr lang="en-US" altLang="zh-CN" sz="2400" dirty="0"/>
          </a:p>
          <a:p>
            <a:endParaRPr lang="en-US" altLang="zh-CN" sz="2400" dirty="0">
              <a:solidFill>
                <a:schemeClr val="tx2"/>
              </a:solidFill>
              <a:latin typeface="微软雅黑" pitchFamily="34" charset="-122"/>
              <a:ea typeface="微软雅黑" pitchFamily="34" charset="-122"/>
            </a:endParaRPr>
          </a:p>
          <a:p>
            <a:r>
              <a:rPr lang="zh-CN" altLang="en-US" sz="2400" dirty="0">
                <a:solidFill>
                  <a:schemeClr val="tx2"/>
                </a:solidFill>
                <a:latin typeface="微软雅黑" pitchFamily="34" charset="-122"/>
                <a:ea typeface="微软雅黑" pitchFamily="34" charset="-122"/>
              </a:rPr>
              <a:t>官方建议将ViewPager与Fragment配合使用，实现不同页面独立布局及响应</a:t>
            </a:r>
            <a:endParaRPr lang="en-US" altLang="zh-CN" sz="2400" dirty="0"/>
          </a:p>
          <a:p>
            <a:pPr lvl="1"/>
            <a:r>
              <a:rPr lang="en-US" altLang="zh-CN" sz="2100" dirty="0" err="1"/>
              <a:t>ViewPager</a:t>
            </a:r>
            <a:r>
              <a:rPr lang="zh-CN" altLang="en-US" sz="2100" dirty="0"/>
              <a:t>和</a:t>
            </a:r>
            <a:r>
              <a:rPr lang="en-US" altLang="zh-CN" sz="2100" dirty="0"/>
              <a:t>Fragment</a:t>
            </a:r>
            <a:r>
              <a:rPr lang="zh-CN" altLang="en-US" sz="2100" dirty="0"/>
              <a:t>一起使用时，一般会使用其子类</a:t>
            </a:r>
            <a:r>
              <a:rPr lang="en-US" altLang="zh-CN" sz="2100" dirty="0" err="1"/>
              <a:t>FragmentPagerAdapter</a:t>
            </a:r>
            <a:r>
              <a:rPr lang="zh-CN" altLang="en-US" sz="2100" dirty="0"/>
              <a:t>和</a:t>
            </a:r>
            <a:r>
              <a:rPr lang="en-US" altLang="zh-CN" sz="2100" dirty="0" err="1"/>
              <a:t>FragmentStatePagerAdapter</a:t>
            </a:r>
            <a:r>
              <a:rPr lang="zh-CN" altLang="en-US" sz="2100" dirty="0"/>
              <a:t>，只需重写其中的</a:t>
            </a:r>
            <a:r>
              <a:rPr lang="en-US" altLang="zh-CN" sz="2100" dirty="0" err="1"/>
              <a:t>getCount</a:t>
            </a:r>
            <a:r>
              <a:rPr lang="en-US" altLang="zh-CN" sz="2100" dirty="0"/>
              <a:t>()</a:t>
            </a:r>
            <a:r>
              <a:rPr lang="zh-CN" altLang="en-US" sz="2100" dirty="0"/>
              <a:t>方法和</a:t>
            </a:r>
            <a:r>
              <a:rPr lang="en-US" altLang="zh-CN" sz="2100" dirty="0" err="1"/>
              <a:t>getItem</a:t>
            </a:r>
            <a:r>
              <a:rPr lang="en-US" altLang="zh-CN" sz="2100" dirty="0"/>
              <a:t>()</a:t>
            </a:r>
            <a:r>
              <a:rPr lang="zh-CN" altLang="en-US" sz="2100" dirty="0"/>
              <a:t>方法。</a:t>
            </a:r>
            <a:endParaRPr lang="en-US" altLang="zh-CN" sz="2100" dirty="0"/>
          </a:p>
          <a:p>
            <a:pPr lvl="2"/>
            <a:r>
              <a:rPr lang="en-US" altLang="zh-CN" sz="1800" dirty="0" err="1"/>
              <a:t>getCount</a:t>
            </a:r>
            <a:r>
              <a:rPr lang="en-US" altLang="zh-CN" sz="1800" dirty="0"/>
              <a:t>()</a:t>
            </a:r>
            <a:r>
              <a:rPr lang="zh-CN" altLang="en-US" sz="1800" dirty="0"/>
              <a:t>方法返回列表的项数。</a:t>
            </a:r>
            <a:endParaRPr lang="en-US" altLang="zh-CN" sz="1800" dirty="0"/>
          </a:p>
          <a:p>
            <a:pPr lvl="2"/>
            <a:r>
              <a:rPr lang="en-US" altLang="zh-CN" sz="1800" dirty="0" err="1"/>
              <a:t>getItem</a:t>
            </a:r>
            <a:r>
              <a:rPr lang="en-US" altLang="zh-CN" sz="1800" dirty="0"/>
              <a:t>()</a:t>
            </a:r>
            <a:r>
              <a:rPr lang="zh-CN" altLang="en-US" sz="1800" dirty="0"/>
              <a:t>方法返回指定位置的子项对象。</a:t>
            </a:r>
            <a:endParaRPr lang="en-US" altLang="zh-CN" sz="1800" dirty="0"/>
          </a:p>
        </p:txBody>
      </p:sp>
      <p:sp>
        <p:nvSpPr>
          <p:cNvPr id="3" name="标题 2"/>
          <p:cNvSpPr>
            <a:spLocks noGrp="1"/>
          </p:cNvSpPr>
          <p:nvPr>
            <p:ph type="title"/>
          </p:nvPr>
        </p:nvSpPr>
        <p:spPr/>
        <p:txBody>
          <a:bodyPr/>
          <a:lstStyle/>
          <a:p>
            <a:r>
              <a:rPr lang="en-US" altLang="zh-CN" dirty="0"/>
              <a:t> 5.4.2 </a:t>
            </a:r>
            <a:r>
              <a:rPr lang="en-US" altLang="zh-CN" dirty="0" err="1"/>
              <a:t>Viewpager</a:t>
            </a:r>
            <a:r>
              <a:rPr lang="zh-CN" altLang="en-US" dirty="0"/>
              <a:t>的</a:t>
            </a:r>
            <a:r>
              <a:rPr lang="en-US" altLang="zh-CN" dirty="0"/>
              <a:t>Adapter</a:t>
            </a:r>
            <a:endParaRPr lang="zh-CN" altLang="en-US" dirty="0"/>
          </a:p>
        </p:txBody>
      </p:sp>
    </p:spTree>
    <p:extLst>
      <p:ext uri="{BB962C8B-B14F-4D97-AF65-F5344CB8AC3E}">
        <p14:creationId xmlns:p14="http://schemas.microsoft.com/office/powerpoint/2010/main" val="376757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DF5E9F5-0A10-45E6-8EF5-C2C186563A42}"/>
              </a:ext>
            </a:extLst>
          </p:cNvPr>
          <p:cNvSpPr>
            <a:spLocks noGrp="1"/>
          </p:cNvSpPr>
          <p:nvPr>
            <p:ph type="title"/>
          </p:nvPr>
        </p:nvSpPr>
        <p:spPr/>
        <p:txBody>
          <a:bodyPr>
            <a:noAutofit/>
          </a:bodyPr>
          <a:lstStyle/>
          <a:p>
            <a:r>
              <a:rPr lang="zh-CN" altLang="en-US" sz="2800" dirty="0"/>
              <a:t>案例：使用</a:t>
            </a:r>
            <a:r>
              <a:rPr lang="en-US" altLang="zh-CN" sz="2800" dirty="0" err="1"/>
              <a:t>ViewPager</a:t>
            </a:r>
            <a:r>
              <a:rPr lang="zh-CN" altLang="en-US" sz="2800" dirty="0"/>
              <a:t>作为碎片的容器重写</a:t>
            </a:r>
            <a:r>
              <a:rPr lang="en-US" altLang="zh-CN" sz="2800" dirty="0" err="1"/>
              <a:t>TabFragmentDemo</a:t>
            </a:r>
            <a:r>
              <a:rPr lang="zh-CN" altLang="en-US" sz="2800" dirty="0"/>
              <a:t>项目。</a:t>
            </a:r>
          </a:p>
        </p:txBody>
      </p:sp>
      <p:sp>
        <p:nvSpPr>
          <p:cNvPr id="8" name="内容占位符 1">
            <a:extLst>
              <a:ext uri="{FF2B5EF4-FFF2-40B4-BE49-F238E27FC236}">
                <a16:creationId xmlns:a16="http://schemas.microsoft.com/office/drawing/2014/main" id="{3D70AE42-7EE4-46A7-8014-50383B30CA03}"/>
              </a:ext>
            </a:extLst>
          </p:cNvPr>
          <p:cNvSpPr txBox="1">
            <a:spLocks/>
          </p:cNvSpPr>
          <p:nvPr/>
        </p:nvSpPr>
        <p:spPr bwMode="auto">
          <a:xfrm>
            <a:off x="609521" y="1172686"/>
            <a:ext cx="8077974" cy="4759175"/>
          </a:xfrm>
          <a:prstGeom prst="rect">
            <a:avLst/>
          </a:prstGeom>
          <a:solidFill>
            <a:schemeClr val="bg1">
              <a:lumMod val="95000"/>
            </a:schemeClr>
          </a:solidFill>
          <a:ln>
            <a:solidFill>
              <a:schemeClr val="accent1"/>
            </a:solidFill>
          </a:ln>
        </p:spPr>
        <p:txBody>
          <a:bodyPr vert="horz" wrap="square" lIns="91440" tIns="45720" rIns="91440" bIns="45720" numCol="1" anchor="t" anchorCtr="0" compatLnSpc="1">
            <a:prstTxWarp prst="textNoShape">
              <a:avLst/>
            </a:prstTxWarp>
          </a:bodyPr>
          <a:lstStyle>
            <a:lvl1pPr marL="273050" indent="-273050" algn="l" rtl="0" fontAlgn="base">
              <a:spcBef>
                <a:spcPct val="20000"/>
              </a:spcBef>
              <a:spcAft>
                <a:spcPct val="0"/>
              </a:spcAft>
              <a:buClr>
                <a:srgbClr val="C0CF3A"/>
              </a:buClr>
              <a:buSzPct val="95000"/>
              <a:buFont typeface="Wingdings 2" pitchFamily="18" charset="2"/>
              <a:buChar char=""/>
              <a:defRPr sz="2600" kern="1200">
                <a:solidFill>
                  <a:schemeClr val="tx1"/>
                </a:solidFill>
                <a:latin typeface="+mn-lt"/>
                <a:ea typeface="+mn-ea"/>
                <a:cs typeface="+mn-cs"/>
              </a:defRPr>
            </a:lvl1pPr>
            <a:lvl2pPr marL="639763" indent="-246063" algn="l" rtl="0" fontAlgn="base">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fontAlgn="base">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fontAlgn="base">
              <a:spcBef>
                <a:spcPct val="20000"/>
              </a:spcBef>
              <a:spcAft>
                <a:spcPct val="0"/>
              </a:spcAft>
              <a:buClr>
                <a:srgbClr val="C0CF3A"/>
              </a:buClr>
              <a:buSzPct val="65000"/>
              <a:buFont typeface="Wingdings 2" pitchFamily="18" charset="2"/>
              <a:buChar char=""/>
              <a:defRPr sz="2000" kern="1200">
                <a:solidFill>
                  <a:schemeClr val="tx1"/>
                </a:solidFill>
                <a:latin typeface="+mn-lt"/>
                <a:ea typeface="+mn-ea"/>
                <a:cs typeface="+mn-cs"/>
              </a:defRPr>
            </a:lvl4pPr>
            <a:lvl5pPr marL="1462088" indent="-209550" algn="l" rtl="0" fontAlgn="base">
              <a:spcBef>
                <a:spcPct val="20000"/>
              </a:spcBef>
              <a:spcAft>
                <a:spcPct val="0"/>
              </a:spcAft>
              <a:buClr>
                <a:srgbClr val="029676"/>
              </a:buClr>
              <a:buSzPct val="65000"/>
              <a:buFont typeface="Wingdings 2"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altLang="zh-CN" sz="1800" i="1" dirty="0">
                <a:solidFill>
                  <a:srgbClr val="000000"/>
                </a:solidFill>
                <a:latin typeface="??"/>
              </a:rPr>
              <a:t>&lt;?</a:t>
            </a:r>
            <a:r>
              <a:rPr lang="en-US" altLang="zh-CN" sz="1800" b="1" dirty="0">
                <a:solidFill>
                  <a:srgbClr val="0000FF"/>
                </a:solidFill>
                <a:latin typeface="??"/>
              </a:rPr>
              <a:t>xml version=</a:t>
            </a:r>
            <a:r>
              <a:rPr lang="en-US" altLang="zh-CN" sz="1800" b="1" dirty="0">
                <a:solidFill>
                  <a:srgbClr val="008000"/>
                </a:solidFill>
                <a:latin typeface="??"/>
              </a:rPr>
              <a:t>"1.0" </a:t>
            </a:r>
            <a:r>
              <a:rPr lang="en-US" altLang="zh-CN" sz="1800" b="1" dirty="0">
                <a:solidFill>
                  <a:srgbClr val="0000FF"/>
                </a:solidFill>
                <a:latin typeface="??"/>
              </a:rPr>
              <a:t>encoding=</a:t>
            </a:r>
            <a:r>
              <a:rPr lang="en-US" altLang="zh-CN" sz="1800" b="1" dirty="0">
                <a:solidFill>
                  <a:srgbClr val="008000"/>
                </a:solidFill>
                <a:latin typeface="??"/>
              </a:rPr>
              <a:t>"</a:t>
            </a:r>
            <a:r>
              <a:rPr lang="en-US" altLang="zh-CN" sz="1800" b="1" dirty="0" err="1">
                <a:solidFill>
                  <a:srgbClr val="008000"/>
                </a:solidFill>
                <a:latin typeface="??"/>
              </a:rPr>
              <a:t>utf</a:t>
            </a:r>
            <a:r>
              <a:rPr lang="en-US" altLang="zh-CN" sz="1800" b="1" dirty="0">
                <a:solidFill>
                  <a:srgbClr val="008000"/>
                </a:solidFill>
                <a:latin typeface="??"/>
              </a:rPr>
              <a:t>-8"</a:t>
            </a:r>
            <a:r>
              <a:rPr lang="en-US" altLang="zh-CN" sz="1800" i="1" dirty="0">
                <a:solidFill>
                  <a:srgbClr val="000000"/>
                </a:solidFill>
                <a:latin typeface="??"/>
              </a:rPr>
              <a:t>?&gt;</a:t>
            </a:r>
            <a:br>
              <a:rPr lang="en-US" altLang="zh-CN" sz="1800" i="1" dirty="0">
                <a:solidFill>
                  <a:srgbClr val="000000"/>
                </a:solidFill>
                <a:latin typeface="??"/>
              </a:rPr>
            </a:br>
            <a:r>
              <a:rPr lang="en-US" altLang="zh-CN" sz="1800" dirty="0">
                <a:solidFill>
                  <a:srgbClr val="000000"/>
                </a:solidFill>
                <a:latin typeface="??"/>
              </a:rPr>
              <a:t>&lt;</a:t>
            </a:r>
            <a:r>
              <a:rPr lang="en-US" altLang="zh-CN" sz="1800" b="1" dirty="0" err="1">
                <a:solidFill>
                  <a:srgbClr val="000080"/>
                </a:solidFill>
                <a:latin typeface="??"/>
              </a:rPr>
              <a:t>LinearLayout</a:t>
            </a:r>
            <a:r>
              <a:rPr lang="en-US" altLang="zh-CN" sz="1800" b="1" dirty="0">
                <a:solidFill>
                  <a:srgbClr val="000080"/>
                </a:solidFill>
                <a:latin typeface="??"/>
              </a:rPr>
              <a:t> </a:t>
            </a:r>
            <a:r>
              <a:rPr lang="en-US" altLang="zh-CN" sz="1800" b="1" dirty="0" err="1">
                <a:solidFill>
                  <a:srgbClr val="0000FF"/>
                </a:solidFill>
                <a:latin typeface="??"/>
              </a:rPr>
              <a:t>xmlns:</a:t>
            </a:r>
            <a:r>
              <a:rPr lang="en-US" altLang="zh-CN" sz="1800" b="1" dirty="0" err="1">
                <a:solidFill>
                  <a:srgbClr val="660E7A"/>
                </a:solidFill>
                <a:latin typeface="??"/>
              </a:rPr>
              <a:t>android</a:t>
            </a:r>
            <a:r>
              <a:rPr lang="en-US" altLang="zh-CN" sz="1800" b="1" dirty="0">
                <a:solidFill>
                  <a:srgbClr val="0000FF"/>
                </a:solidFill>
                <a:latin typeface="??"/>
              </a:rPr>
              <a:t>=</a:t>
            </a:r>
            <a:r>
              <a:rPr lang="en-US" altLang="zh-CN" sz="1800" b="1" dirty="0">
                <a:solidFill>
                  <a:srgbClr val="008000"/>
                </a:solidFill>
                <a:latin typeface="??"/>
              </a:rPr>
              <a:t>"http://</a:t>
            </a:r>
            <a:r>
              <a:rPr lang="en-US" altLang="zh-CN" sz="1800" b="1" dirty="0" err="1">
                <a:solidFill>
                  <a:srgbClr val="008000"/>
                </a:solidFill>
                <a:latin typeface="??"/>
              </a:rPr>
              <a:t>schemas.android.com</a:t>
            </a:r>
            <a:r>
              <a:rPr lang="en-US" altLang="zh-CN" sz="1800" b="1" dirty="0">
                <a:solidFill>
                  <a:srgbClr val="008000"/>
                </a:solidFill>
                <a:latin typeface="??"/>
              </a:rPr>
              <a:t>/</a:t>
            </a:r>
            <a:r>
              <a:rPr lang="en-US" altLang="zh-CN" sz="1800" b="1" dirty="0" err="1">
                <a:solidFill>
                  <a:srgbClr val="008000"/>
                </a:solidFill>
                <a:latin typeface="??"/>
              </a:rPr>
              <a:t>apk</a:t>
            </a:r>
            <a:r>
              <a:rPr lang="en-US" altLang="zh-CN" sz="1800" b="1" dirty="0">
                <a:solidFill>
                  <a:srgbClr val="008000"/>
                </a:solidFill>
                <a:latin typeface="??"/>
              </a:rPr>
              <a:t>/res/android"</a:t>
            </a:r>
            <a:br>
              <a:rPr lang="en-US" altLang="zh-CN" sz="1800" b="1" dirty="0">
                <a:solidFill>
                  <a:srgbClr val="008000"/>
                </a:solidFill>
                <a:latin typeface="??"/>
              </a:rPr>
            </a:br>
            <a:r>
              <a:rPr lang="en-US" altLang="zh-CN" sz="1800" b="1" dirty="0">
                <a:solidFill>
                  <a:srgbClr val="008000"/>
                </a:solidFill>
                <a:latin typeface="??"/>
              </a:rPr>
              <a:t>    </a:t>
            </a:r>
            <a:r>
              <a:rPr lang="en-US" altLang="zh-CN" sz="1800" b="1" dirty="0" err="1">
                <a:solidFill>
                  <a:srgbClr val="0000FF"/>
                </a:solidFill>
                <a:latin typeface="??"/>
              </a:rPr>
              <a:t>xmlns:</a:t>
            </a:r>
            <a:r>
              <a:rPr lang="en-US" altLang="zh-CN" sz="1800" b="1" dirty="0" err="1">
                <a:solidFill>
                  <a:srgbClr val="660E7A"/>
                </a:solidFill>
                <a:latin typeface="??"/>
              </a:rPr>
              <a:t>app</a:t>
            </a:r>
            <a:r>
              <a:rPr lang="en-US" altLang="zh-CN" sz="1800" b="1" dirty="0">
                <a:solidFill>
                  <a:srgbClr val="0000FF"/>
                </a:solidFill>
                <a:latin typeface="??"/>
              </a:rPr>
              <a:t>=</a:t>
            </a:r>
            <a:r>
              <a:rPr lang="en-US" altLang="zh-CN" sz="1800" b="1" dirty="0">
                <a:solidFill>
                  <a:srgbClr val="008000"/>
                </a:solidFill>
                <a:latin typeface="??"/>
              </a:rPr>
              <a:t>"http://</a:t>
            </a:r>
            <a:r>
              <a:rPr lang="en-US" altLang="zh-CN" sz="1800" b="1" dirty="0" err="1">
                <a:solidFill>
                  <a:srgbClr val="008000"/>
                </a:solidFill>
                <a:latin typeface="??"/>
              </a:rPr>
              <a:t>schemas.android.com</a:t>
            </a:r>
            <a:r>
              <a:rPr lang="en-US" altLang="zh-CN" sz="1800" b="1" dirty="0">
                <a:solidFill>
                  <a:srgbClr val="008000"/>
                </a:solidFill>
                <a:latin typeface="??"/>
              </a:rPr>
              <a:t>/</a:t>
            </a:r>
            <a:r>
              <a:rPr lang="en-US" altLang="zh-CN" sz="1800" b="1" dirty="0" err="1">
                <a:solidFill>
                  <a:srgbClr val="008000"/>
                </a:solidFill>
                <a:latin typeface="??"/>
              </a:rPr>
              <a:t>apk</a:t>
            </a:r>
            <a:r>
              <a:rPr lang="en-US" altLang="zh-CN" sz="1800" b="1" dirty="0">
                <a:solidFill>
                  <a:srgbClr val="008000"/>
                </a:solidFill>
                <a:latin typeface="??"/>
              </a:rPr>
              <a:t>/res-auto"</a:t>
            </a:r>
            <a:br>
              <a:rPr lang="en-US" altLang="zh-CN" sz="1800" b="1" dirty="0">
                <a:solidFill>
                  <a:srgbClr val="008000"/>
                </a:solidFill>
                <a:latin typeface="??"/>
              </a:rPr>
            </a:br>
            <a:r>
              <a:rPr lang="en-US" altLang="zh-CN" sz="1800" b="1" dirty="0">
                <a:solidFill>
                  <a:srgbClr val="008000"/>
                </a:solidFill>
                <a:latin typeface="??"/>
              </a:rPr>
              <a:t>    </a:t>
            </a:r>
            <a:r>
              <a:rPr lang="en-US" altLang="zh-CN" sz="1800" b="1" dirty="0" err="1">
                <a:solidFill>
                  <a:srgbClr val="0000FF"/>
                </a:solidFill>
                <a:latin typeface="??"/>
              </a:rPr>
              <a:t>xmlns:</a:t>
            </a:r>
            <a:r>
              <a:rPr lang="en-US" altLang="zh-CN" sz="1800" b="1" dirty="0" err="1">
                <a:solidFill>
                  <a:srgbClr val="660E7A"/>
                </a:solidFill>
                <a:latin typeface="??"/>
              </a:rPr>
              <a:t>tools</a:t>
            </a:r>
            <a:r>
              <a:rPr lang="en-US" altLang="zh-CN" sz="1800" b="1" dirty="0">
                <a:solidFill>
                  <a:srgbClr val="0000FF"/>
                </a:solidFill>
                <a:latin typeface="??"/>
              </a:rPr>
              <a:t>=</a:t>
            </a:r>
            <a:r>
              <a:rPr lang="en-US" altLang="zh-CN" sz="1800" b="1" dirty="0">
                <a:solidFill>
                  <a:srgbClr val="008000"/>
                </a:solidFill>
                <a:latin typeface="??"/>
              </a:rPr>
              <a:t>"http://</a:t>
            </a:r>
            <a:r>
              <a:rPr lang="en-US" altLang="zh-CN" sz="1800" b="1" dirty="0" err="1">
                <a:solidFill>
                  <a:srgbClr val="008000"/>
                </a:solidFill>
                <a:latin typeface="??"/>
              </a:rPr>
              <a:t>schemas.android.com</a:t>
            </a:r>
            <a:r>
              <a:rPr lang="en-US" altLang="zh-CN" sz="1800" b="1" dirty="0">
                <a:solidFill>
                  <a:srgbClr val="008000"/>
                </a:solidFill>
                <a:latin typeface="??"/>
              </a:rPr>
              <a:t>/tools"</a:t>
            </a:r>
            <a:br>
              <a:rPr lang="en-US" altLang="zh-CN" sz="1800" b="1" dirty="0">
                <a:solidFill>
                  <a:srgbClr val="008000"/>
                </a:solidFill>
                <a:latin typeface="??"/>
              </a:rPr>
            </a:br>
            <a:r>
              <a:rPr lang="en-US" altLang="zh-CN" sz="1800" b="1" dirty="0">
                <a:solidFill>
                  <a:srgbClr val="008000"/>
                </a:solidFill>
                <a:latin typeface="??"/>
              </a:rPr>
              <a:t>    </a:t>
            </a:r>
            <a:r>
              <a:rPr lang="en-US" altLang="zh-CN" sz="1800" b="1" dirty="0" err="1">
                <a:solidFill>
                  <a:srgbClr val="660E7A"/>
                </a:solidFill>
                <a:latin typeface="??"/>
              </a:rPr>
              <a:t>android</a:t>
            </a:r>
            <a:r>
              <a:rPr lang="en-US" altLang="zh-CN" sz="1800" b="1" dirty="0" err="1">
                <a:solidFill>
                  <a:srgbClr val="0000FF"/>
                </a:solidFill>
                <a:latin typeface="??"/>
              </a:rPr>
              <a:t>:layout_width</a:t>
            </a:r>
            <a:r>
              <a:rPr lang="en-US" altLang="zh-CN" sz="1800" b="1" dirty="0">
                <a:solidFill>
                  <a:srgbClr val="0000FF"/>
                </a:solidFill>
                <a:latin typeface="??"/>
              </a:rPr>
              <a:t>=</a:t>
            </a:r>
            <a:r>
              <a:rPr lang="en-US" altLang="zh-CN" sz="1800" b="1" dirty="0">
                <a:solidFill>
                  <a:srgbClr val="008000"/>
                </a:solidFill>
                <a:latin typeface="??"/>
              </a:rPr>
              <a:t>"</a:t>
            </a:r>
            <a:r>
              <a:rPr lang="en-US" altLang="zh-CN" sz="1800" b="1" dirty="0" err="1">
                <a:solidFill>
                  <a:srgbClr val="008000"/>
                </a:solidFill>
                <a:latin typeface="??"/>
              </a:rPr>
              <a:t>match_parent</a:t>
            </a:r>
            <a:r>
              <a:rPr lang="en-US" altLang="zh-CN" sz="1800" b="1" dirty="0">
                <a:solidFill>
                  <a:srgbClr val="008000"/>
                </a:solidFill>
                <a:latin typeface="??"/>
              </a:rPr>
              <a:t>"</a:t>
            </a:r>
            <a:br>
              <a:rPr lang="en-US" altLang="zh-CN" sz="1800" b="1" dirty="0">
                <a:solidFill>
                  <a:srgbClr val="008000"/>
                </a:solidFill>
                <a:latin typeface="??"/>
              </a:rPr>
            </a:br>
            <a:r>
              <a:rPr lang="en-US" altLang="zh-CN" sz="1800" b="1" dirty="0">
                <a:solidFill>
                  <a:srgbClr val="008000"/>
                </a:solidFill>
                <a:latin typeface="??"/>
              </a:rPr>
              <a:t>    </a:t>
            </a:r>
            <a:r>
              <a:rPr lang="en-US" altLang="zh-CN" sz="1800" b="1" dirty="0" err="1">
                <a:solidFill>
                  <a:srgbClr val="660E7A"/>
                </a:solidFill>
                <a:latin typeface="??"/>
              </a:rPr>
              <a:t>android</a:t>
            </a:r>
            <a:r>
              <a:rPr lang="en-US" altLang="zh-CN" sz="1800" b="1" dirty="0" err="1">
                <a:solidFill>
                  <a:srgbClr val="0000FF"/>
                </a:solidFill>
                <a:latin typeface="??"/>
              </a:rPr>
              <a:t>:layout_height</a:t>
            </a:r>
            <a:r>
              <a:rPr lang="en-US" altLang="zh-CN" sz="1800" b="1" dirty="0">
                <a:solidFill>
                  <a:srgbClr val="0000FF"/>
                </a:solidFill>
                <a:latin typeface="??"/>
              </a:rPr>
              <a:t>=</a:t>
            </a:r>
            <a:r>
              <a:rPr lang="en-US" altLang="zh-CN" sz="1800" b="1" dirty="0">
                <a:solidFill>
                  <a:srgbClr val="008000"/>
                </a:solidFill>
                <a:latin typeface="??"/>
              </a:rPr>
              <a:t>"</a:t>
            </a:r>
            <a:r>
              <a:rPr lang="en-US" altLang="zh-CN" sz="1800" b="1" dirty="0" err="1">
                <a:solidFill>
                  <a:srgbClr val="008000"/>
                </a:solidFill>
                <a:latin typeface="??"/>
              </a:rPr>
              <a:t>match_parent</a:t>
            </a:r>
            <a:r>
              <a:rPr lang="en-US" altLang="zh-CN" sz="1800" b="1" dirty="0">
                <a:solidFill>
                  <a:srgbClr val="008000"/>
                </a:solidFill>
                <a:latin typeface="??"/>
              </a:rPr>
              <a:t>"</a:t>
            </a:r>
            <a:br>
              <a:rPr lang="en-US" altLang="zh-CN" sz="1800" b="1" dirty="0">
                <a:solidFill>
                  <a:srgbClr val="008000"/>
                </a:solidFill>
                <a:latin typeface="??"/>
              </a:rPr>
            </a:br>
            <a:r>
              <a:rPr lang="en-US" altLang="zh-CN" sz="1800" b="1" dirty="0">
                <a:solidFill>
                  <a:srgbClr val="008000"/>
                </a:solidFill>
                <a:latin typeface="??"/>
              </a:rPr>
              <a:t>    </a:t>
            </a:r>
            <a:r>
              <a:rPr lang="en-US" altLang="zh-CN" sz="1800" b="1" dirty="0" err="1">
                <a:solidFill>
                  <a:srgbClr val="660E7A"/>
                </a:solidFill>
                <a:latin typeface="??"/>
              </a:rPr>
              <a:t>android</a:t>
            </a:r>
            <a:r>
              <a:rPr lang="en-US" altLang="zh-CN" sz="1800" b="1" dirty="0" err="1">
                <a:solidFill>
                  <a:srgbClr val="0000FF"/>
                </a:solidFill>
                <a:latin typeface="??"/>
              </a:rPr>
              <a:t>:orientation</a:t>
            </a:r>
            <a:r>
              <a:rPr lang="en-US" altLang="zh-CN" sz="1800" b="1" dirty="0">
                <a:solidFill>
                  <a:srgbClr val="0000FF"/>
                </a:solidFill>
                <a:latin typeface="??"/>
              </a:rPr>
              <a:t>=</a:t>
            </a:r>
            <a:r>
              <a:rPr lang="en-US" altLang="zh-CN" sz="1800" b="1" dirty="0">
                <a:solidFill>
                  <a:srgbClr val="008000"/>
                </a:solidFill>
                <a:latin typeface="??"/>
              </a:rPr>
              <a:t>"vertical"</a:t>
            </a:r>
            <a:br>
              <a:rPr lang="en-US" altLang="zh-CN" sz="1800" b="1" dirty="0">
                <a:solidFill>
                  <a:srgbClr val="008000"/>
                </a:solidFill>
                <a:latin typeface="??"/>
              </a:rPr>
            </a:br>
            <a:r>
              <a:rPr lang="en-US" altLang="zh-CN" sz="1800" b="1" dirty="0">
                <a:solidFill>
                  <a:srgbClr val="008000"/>
                </a:solidFill>
                <a:latin typeface="??"/>
              </a:rPr>
              <a:t>    </a:t>
            </a:r>
            <a:r>
              <a:rPr lang="en-US" altLang="zh-CN" sz="1800" b="1" dirty="0" err="1">
                <a:solidFill>
                  <a:srgbClr val="660E7A"/>
                </a:solidFill>
                <a:latin typeface="??"/>
              </a:rPr>
              <a:t>tools</a:t>
            </a:r>
            <a:r>
              <a:rPr lang="en-US" altLang="zh-CN" sz="1800" b="1" dirty="0" err="1">
                <a:solidFill>
                  <a:srgbClr val="0000FF"/>
                </a:solidFill>
                <a:latin typeface="??"/>
              </a:rPr>
              <a:t>:context</a:t>
            </a:r>
            <a:r>
              <a:rPr lang="en-US" altLang="zh-CN" sz="1800" b="1" dirty="0">
                <a:solidFill>
                  <a:srgbClr val="0000FF"/>
                </a:solidFill>
                <a:latin typeface="??"/>
              </a:rPr>
              <a:t>=</a:t>
            </a:r>
            <a:r>
              <a:rPr lang="en-US" altLang="zh-CN" sz="1800" b="1" dirty="0">
                <a:solidFill>
                  <a:srgbClr val="008000"/>
                </a:solidFill>
                <a:latin typeface="??"/>
              </a:rPr>
              <a:t>".</a:t>
            </a:r>
            <a:r>
              <a:rPr lang="en-US" altLang="zh-CN" sz="1800" b="1" dirty="0" err="1">
                <a:solidFill>
                  <a:srgbClr val="008000"/>
                </a:solidFill>
                <a:latin typeface="??"/>
              </a:rPr>
              <a:t>MainActivity</a:t>
            </a:r>
            <a:r>
              <a:rPr lang="en-US" altLang="zh-CN" sz="1800" b="1" dirty="0">
                <a:solidFill>
                  <a:srgbClr val="008000"/>
                </a:solidFill>
                <a:latin typeface="??"/>
              </a:rPr>
              <a:t>"</a:t>
            </a:r>
            <a:r>
              <a:rPr lang="en-US" altLang="zh-CN" sz="1800" dirty="0">
                <a:solidFill>
                  <a:srgbClr val="000000"/>
                </a:solidFill>
                <a:latin typeface="??"/>
              </a:rPr>
              <a:t>&gt;</a:t>
            </a:r>
            <a:br>
              <a:rPr lang="en-US" altLang="zh-CN" sz="1800" dirty="0">
                <a:solidFill>
                  <a:srgbClr val="000000"/>
                </a:solidFill>
                <a:latin typeface="??"/>
              </a:rPr>
            </a:br>
            <a:br>
              <a:rPr lang="en-US" altLang="zh-CN" sz="1800" dirty="0">
                <a:solidFill>
                  <a:srgbClr val="000000"/>
                </a:solidFill>
                <a:latin typeface="??"/>
              </a:rPr>
            </a:br>
            <a:r>
              <a:rPr lang="en-US" altLang="zh-CN" sz="1800" dirty="0">
                <a:solidFill>
                  <a:srgbClr val="000000"/>
                </a:solidFill>
                <a:latin typeface="??"/>
              </a:rPr>
              <a:t>    &lt;</a:t>
            </a:r>
            <a:r>
              <a:rPr lang="en-US" altLang="zh-CN" sz="1800" b="1" dirty="0" err="1">
                <a:solidFill>
                  <a:srgbClr val="000080"/>
                </a:solidFill>
                <a:latin typeface="??"/>
              </a:rPr>
              <a:t>androidx.viewpager.widget.ViewPager</a:t>
            </a:r>
            <a:br>
              <a:rPr lang="en-US" altLang="zh-CN" sz="1800" b="1" dirty="0">
                <a:solidFill>
                  <a:srgbClr val="000080"/>
                </a:solidFill>
                <a:latin typeface="??"/>
              </a:rPr>
            </a:br>
            <a:r>
              <a:rPr lang="en-US" altLang="zh-CN" sz="1800" b="1" dirty="0">
                <a:solidFill>
                  <a:srgbClr val="000080"/>
                </a:solidFill>
                <a:latin typeface="??"/>
              </a:rPr>
              <a:t>        </a:t>
            </a:r>
            <a:r>
              <a:rPr lang="en-US" altLang="zh-CN" sz="1800" b="1" dirty="0" err="1">
                <a:solidFill>
                  <a:srgbClr val="660E7A"/>
                </a:solidFill>
                <a:latin typeface="??"/>
              </a:rPr>
              <a:t>android</a:t>
            </a:r>
            <a:r>
              <a:rPr lang="en-US" altLang="zh-CN" sz="1800" b="1" dirty="0" err="1">
                <a:solidFill>
                  <a:srgbClr val="0000FF"/>
                </a:solidFill>
                <a:latin typeface="??"/>
              </a:rPr>
              <a:t>:id</a:t>
            </a:r>
            <a:r>
              <a:rPr lang="en-US" altLang="zh-CN" sz="1800" b="1" dirty="0">
                <a:solidFill>
                  <a:srgbClr val="0000FF"/>
                </a:solidFill>
                <a:latin typeface="??"/>
              </a:rPr>
              <a:t>=</a:t>
            </a:r>
            <a:r>
              <a:rPr lang="en-US" altLang="zh-CN" sz="1800" b="1" dirty="0">
                <a:solidFill>
                  <a:srgbClr val="008000"/>
                </a:solidFill>
                <a:latin typeface="??"/>
              </a:rPr>
              <a:t>"@+id/</a:t>
            </a:r>
            <a:r>
              <a:rPr lang="en-US" altLang="zh-CN" sz="1800" b="1" dirty="0" err="1">
                <a:solidFill>
                  <a:srgbClr val="008000"/>
                </a:solidFill>
                <a:latin typeface="??"/>
              </a:rPr>
              <a:t>viewPager</a:t>
            </a:r>
            <a:r>
              <a:rPr lang="en-US" altLang="zh-CN" sz="1800" b="1" dirty="0">
                <a:solidFill>
                  <a:srgbClr val="008000"/>
                </a:solidFill>
                <a:latin typeface="??"/>
              </a:rPr>
              <a:t>"</a:t>
            </a:r>
            <a:br>
              <a:rPr lang="en-US" altLang="zh-CN" sz="1800" b="1" dirty="0">
                <a:solidFill>
                  <a:srgbClr val="008000"/>
                </a:solidFill>
                <a:latin typeface="??"/>
              </a:rPr>
            </a:br>
            <a:r>
              <a:rPr lang="en-US" altLang="zh-CN" sz="1800" b="1" dirty="0">
                <a:solidFill>
                  <a:srgbClr val="008000"/>
                </a:solidFill>
                <a:latin typeface="??"/>
              </a:rPr>
              <a:t>        </a:t>
            </a:r>
            <a:r>
              <a:rPr lang="en-US" altLang="zh-CN" sz="1800" b="1" dirty="0" err="1">
                <a:solidFill>
                  <a:srgbClr val="660E7A"/>
                </a:solidFill>
                <a:latin typeface="??"/>
              </a:rPr>
              <a:t>android</a:t>
            </a:r>
            <a:r>
              <a:rPr lang="en-US" altLang="zh-CN" sz="1800" b="1" dirty="0" err="1">
                <a:solidFill>
                  <a:srgbClr val="0000FF"/>
                </a:solidFill>
                <a:latin typeface="??"/>
              </a:rPr>
              <a:t>:layout_width</a:t>
            </a:r>
            <a:r>
              <a:rPr lang="en-US" altLang="zh-CN" sz="1800" b="1" dirty="0">
                <a:solidFill>
                  <a:srgbClr val="0000FF"/>
                </a:solidFill>
                <a:latin typeface="??"/>
              </a:rPr>
              <a:t>=</a:t>
            </a:r>
            <a:r>
              <a:rPr lang="en-US" altLang="zh-CN" sz="1800" b="1" dirty="0">
                <a:solidFill>
                  <a:srgbClr val="008000"/>
                </a:solidFill>
                <a:latin typeface="??"/>
              </a:rPr>
              <a:t>"</a:t>
            </a:r>
            <a:r>
              <a:rPr lang="en-US" altLang="zh-CN" sz="1800" b="1" dirty="0" err="1">
                <a:solidFill>
                  <a:srgbClr val="008000"/>
                </a:solidFill>
                <a:latin typeface="??"/>
              </a:rPr>
              <a:t>match_parent</a:t>
            </a:r>
            <a:r>
              <a:rPr lang="en-US" altLang="zh-CN" sz="1800" b="1" dirty="0">
                <a:solidFill>
                  <a:srgbClr val="008000"/>
                </a:solidFill>
                <a:latin typeface="??"/>
              </a:rPr>
              <a:t>"</a:t>
            </a:r>
            <a:br>
              <a:rPr lang="en-US" altLang="zh-CN" sz="1800" b="1" dirty="0">
                <a:solidFill>
                  <a:srgbClr val="008000"/>
                </a:solidFill>
                <a:latin typeface="??"/>
              </a:rPr>
            </a:br>
            <a:r>
              <a:rPr lang="en-US" altLang="zh-CN" sz="1800" b="1" dirty="0">
                <a:solidFill>
                  <a:srgbClr val="008000"/>
                </a:solidFill>
                <a:latin typeface="??"/>
              </a:rPr>
              <a:t>        </a:t>
            </a:r>
            <a:r>
              <a:rPr lang="en-US" altLang="zh-CN" sz="1800" b="1" dirty="0" err="1">
                <a:solidFill>
                  <a:srgbClr val="660E7A"/>
                </a:solidFill>
                <a:latin typeface="??"/>
              </a:rPr>
              <a:t>android</a:t>
            </a:r>
            <a:r>
              <a:rPr lang="en-US" altLang="zh-CN" sz="1800" b="1" dirty="0" err="1">
                <a:solidFill>
                  <a:srgbClr val="0000FF"/>
                </a:solidFill>
                <a:latin typeface="??"/>
              </a:rPr>
              <a:t>:layout_height</a:t>
            </a:r>
            <a:r>
              <a:rPr lang="en-US" altLang="zh-CN" sz="1800" b="1" dirty="0">
                <a:solidFill>
                  <a:srgbClr val="0000FF"/>
                </a:solidFill>
                <a:latin typeface="??"/>
              </a:rPr>
              <a:t>=</a:t>
            </a:r>
            <a:r>
              <a:rPr lang="en-US" altLang="zh-CN" sz="1800" b="1" dirty="0">
                <a:solidFill>
                  <a:srgbClr val="008000"/>
                </a:solidFill>
                <a:latin typeface="??"/>
              </a:rPr>
              <a:t>"</a:t>
            </a:r>
            <a:r>
              <a:rPr lang="en-US" altLang="zh-CN" sz="1800" b="1" dirty="0" err="1">
                <a:solidFill>
                  <a:srgbClr val="008000"/>
                </a:solidFill>
                <a:latin typeface="??"/>
              </a:rPr>
              <a:t>0dp</a:t>
            </a:r>
            <a:r>
              <a:rPr lang="en-US" altLang="zh-CN" sz="1800" b="1" dirty="0">
                <a:solidFill>
                  <a:srgbClr val="008000"/>
                </a:solidFill>
                <a:latin typeface="??"/>
              </a:rPr>
              <a:t>"</a:t>
            </a:r>
            <a:br>
              <a:rPr lang="en-US" altLang="zh-CN" sz="1800" b="1" dirty="0">
                <a:solidFill>
                  <a:srgbClr val="008000"/>
                </a:solidFill>
                <a:latin typeface="??"/>
              </a:rPr>
            </a:br>
            <a:r>
              <a:rPr lang="en-US" altLang="zh-CN" sz="1800" b="1" dirty="0">
                <a:solidFill>
                  <a:srgbClr val="008000"/>
                </a:solidFill>
                <a:latin typeface="??"/>
              </a:rPr>
              <a:t>        </a:t>
            </a:r>
            <a:r>
              <a:rPr lang="en-US" altLang="zh-CN" sz="1800" b="1" dirty="0" err="1">
                <a:solidFill>
                  <a:srgbClr val="660E7A"/>
                </a:solidFill>
                <a:latin typeface="??"/>
              </a:rPr>
              <a:t>android</a:t>
            </a:r>
            <a:r>
              <a:rPr lang="en-US" altLang="zh-CN" sz="1800" b="1" dirty="0" err="1">
                <a:solidFill>
                  <a:srgbClr val="0000FF"/>
                </a:solidFill>
                <a:latin typeface="??"/>
              </a:rPr>
              <a:t>:layout_weight</a:t>
            </a:r>
            <a:r>
              <a:rPr lang="en-US" altLang="zh-CN" sz="1800" b="1" dirty="0">
                <a:solidFill>
                  <a:srgbClr val="0000FF"/>
                </a:solidFill>
                <a:latin typeface="??"/>
              </a:rPr>
              <a:t>=</a:t>
            </a:r>
            <a:r>
              <a:rPr lang="en-US" altLang="zh-CN" sz="1800" b="1" dirty="0">
                <a:solidFill>
                  <a:srgbClr val="008000"/>
                </a:solidFill>
                <a:latin typeface="??"/>
              </a:rPr>
              <a:t>"1"</a:t>
            </a:r>
            <a:r>
              <a:rPr lang="en-US" altLang="zh-CN" sz="1800" dirty="0">
                <a:solidFill>
                  <a:srgbClr val="000000"/>
                </a:solidFill>
                <a:latin typeface="??"/>
              </a:rPr>
              <a:t>/&gt;</a:t>
            </a:r>
            <a:br>
              <a:rPr lang="en-US" altLang="zh-CN" sz="1800" dirty="0">
                <a:solidFill>
                  <a:srgbClr val="000000"/>
                </a:solidFill>
                <a:latin typeface="??"/>
              </a:rPr>
            </a:br>
            <a:br>
              <a:rPr lang="en-US" altLang="zh-CN" sz="1800" dirty="0">
                <a:solidFill>
                  <a:srgbClr val="000000"/>
                </a:solidFill>
                <a:latin typeface="??"/>
              </a:rPr>
            </a:br>
            <a:r>
              <a:rPr lang="en-US" altLang="zh-CN" sz="1800" dirty="0">
                <a:solidFill>
                  <a:srgbClr val="000000"/>
                </a:solidFill>
                <a:latin typeface="??"/>
              </a:rPr>
              <a:t>    &lt;</a:t>
            </a:r>
            <a:r>
              <a:rPr lang="en-US" altLang="zh-CN" sz="1800" b="1" dirty="0">
                <a:solidFill>
                  <a:srgbClr val="000080"/>
                </a:solidFill>
                <a:latin typeface="??"/>
              </a:rPr>
              <a:t>include </a:t>
            </a:r>
            <a:r>
              <a:rPr lang="en-US" altLang="zh-CN" sz="1800" b="1" dirty="0">
                <a:solidFill>
                  <a:srgbClr val="0000FF"/>
                </a:solidFill>
                <a:latin typeface="??"/>
              </a:rPr>
              <a:t>layout=</a:t>
            </a:r>
            <a:r>
              <a:rPr lang="en-US" altLang="zh-CN" sz="1800" b="1" dirty="0">
                <a:solidFill>
                  <a:srgbClr val="008000"/>
                </a:solidFill>
                <a:latin typeface="??"/>
              </a:rPr>
              <a:t>"@layout/bottom"</a:t>
            </a:r>
            <a:r>
              <a:rPr lang="en-US" altLang="zh-CN" sz="1800" dirty="0">
                <a:solidFill>
                  <a:srgbClr val="000000"/>
                </a:solidFill>
                <a:latin typeface="??"/>
              </a:rPr>
              <a:t>/&gt;</a:t>
            </a:r>
            <a:br>
              <a:rPr lang="en-US" altLang="zh-CN" sz="1800" dirty="0">
                <a:solidFill>
                  <a:srgbClr val="000000"/>
                </a:solidFill>
                <a:latin typeface="??"/>
              </a:rPr>
            </a:br>
            <a:r>
              <a:rPr lang="en-US" altLang="zh-CN" sz="1800" dirty="0">
                <a:solidFill>
                  <a:srgbClr val="000000"/>
                </a:solidFill>
                <a:latin typeface="??"/>
              </a:rPr>
              <a:t>&lt;/</a:t>
            </a:r>
            <a:r>
              <a:rPr lang="en-US" altLang="zh-CN" sz="1800" b="1" dirty="0" err="1">
                <a:solidFill>
                  <a:srgbClr val="000080"/>
                </a:solidFill>
                <a:latin typeface="??"/>
              </a:rPr>
              <a:t>LinearLayout</a:t>
            </a:r>
            <a:r>
              <a:rPr lang="en-US" altLang="zh-CN" sz="1800" dirty="0">
                <a:solidFill>
                  <a:srgbClr val="000000"/>
                </a:solidFill>
                <a:latin typeface="??"/>
              </a:rPr>
              <a:t>&gt;</a:t>
            </a:r>
          </a:p>
        </p:txBody>
      </p:sp>
      <p:sp>
        <p:nvSpPr>
          <p:cNvPr id="9" name="矩形 8">
            <a:extLst>
              <a:ext uri="{FF2B5EF4-FFF2-40B4-BE49-F238E27FC236}">
                <a16:creationId xmlns:a16="http://schemas.microsoft.com/office/drawing/2014/main" id="{1193AA6D-C92F-4054-91AE-0A9731444A93}"/>
              </a:ext>
            </a:extLst>
          </p:cNvPr>
          <p:cNvSpPr/>
          <p:nvPr/>
        </p:nvSpPr>
        <p:spPr>
          <a:xfrm>
            <a:off x="1126655" y="3644900"/>
            <a:ext cx="4104456" cy="1536884"/>
          </a:xfrm>
          <a:prstGeom prst="rect">
            <a:avLst/>
          </a:prstGeom>
          <a:noFill/>
          <a:ln w="28575">
            <a:solidFill>
              <a:srgbClr val="C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TextBox 5">
            <a:extLst>
              <a:ext uri="{FF2B5EF4-FFF2-40B4-BE49-F238E27FC236}">
                <a16:creationId xmlns:a16="http://schemas.microsoft.com/office/drawing/2014/main" id="{EEB51B57-E985-4EBD-B676-CC8DBE063BD1}"/>
              </a:ext>
            </a:extLst>
          </p:cNvPr>
          <p:cNvSpPr txBox="1"/>
          <p:nvPr/>
        </p:nvSpPr>
        <p:spPr>
          <a:xfrm>
            <a:off x="5375126" y="3951677"/>
            <a:ext cx="2489484" cy="923330"/>
          </a:xfrm>
          <a:prstGeom prst="rect">
            <a:avLst/>
          </a:prstGeom>
          <a:solidFill>
            <a:schemeClr val="accent1">
              <a:lumMod val="60000"/>
              <a:lumOff val="40000"/>
            </a:schemeClr>
          </a:solidFill>
          <a:ln>
            <a:solidFill>
              <a:schemeClr val="bg2"/>
            </a:solidFill>
          </a:ln>
        </p:spPr>
        <p:txBody>
          <a:bodyPr wrap="square" rtlCol="0">
            <a:spAutoFit/>
          </a:bodyPr>
          <a:lstStyle/>
          <a:p>
            <a:pPr algn="just"/>
            <a:r>
              <a:rPr lang="zh-CN" altLang="en-US" dirty="0">
                <a:latin typeface="微软雅黑" pitchFamily="34" charset="-122"/>
                <a:ea typeface="微软雅黑" pitchFamily="34" charset="-122"/>
              </a:rPr>
              <a:t>根据底部</a:t>
            </a:r>
            <a:r>
              <a:rPr lang="en-US" altLang="zh-CN" dirty="0">
                <a:latin typeface="微软雅黑" pitchFamily="34" charset="-122"/>
                <a:ea typeface="微软雅黑" pitchFamily="34" charset="-122"/>
              </a:rPr>
              <a:t>Tab</a:t>
            </a:r>
            <a:r>
              <a:rPr lang="zh-CN" altLang="en-US" dirty="0">
                <a:latin typeface="微软雅黑" pitchFamily="34" charset="-122"/>
                <a:ea typeface="微软雅黑" pitchFamily="34" charset="-122"/>
              </a:rPr>
              <a:t>动态加载某个碎片的容器。也可以实现滑动加载碎片。</a:t>
            </a:r>
          </a:p>
        </p:txBody>
      </p:sp>
      <p:sp>
        <p:nvSpPr>
          <p:cNvPr id="11" name="TextBox 7">
            <a:extLst>
              <a:ext uri="{FF2B5EF4-FFF2-40B4-BE49-F238E27FC236}">
                <a16:creationId xmlns:a16="http://schemas.microsoft.com/office/drawing/2014/main" id="{6FCA9FE0-93EB-42E6-8E4A-309650F7C958}"/>
              </a:ext>
            </a:extLst>
          </p:cNvPr>
          <p:cNvSpPr txBox="1"/>
          <p:nvPr/>
        </p:nvSpPr>
        <p:spPr>
          <a:xfrm>
            <a:off x="5365273" y="5222255"/>
            <a:ext cx="2499337" cy="369332"/>
          </a:xfrm>
          <a:prstGeom prst="rect">
            <a:avLst/>
          </a:prstGeom>
          <a:solidFill>
            <a:schemeClr val="accent1">
              <a:lumMod val="60000"/>
              <a:lumOff val="40000"/>
            </a:schemeClr>
          </a:solidFill>
          <a:ln>
            <a:solidFill>
              <a:schemeClr val="bg2"/>
            </a:solidFill>
          </a:ln>
        </p:spPr>
        <p:txBody>
          <a:bodyPr wrap="square" rtlCol="0">
            <a:spAutoFit/>
          </a:bodyPr>
          <a:lstStyle/>
          <a:p>
            <a:r>
              <a:rPr lang="zh-CN" altLang="en-US" dirty="0">
                <a:latin typeface="微软雅黑" pitchFamily="34" charset="-122"/>
                <a:ea typeface="微软雅黑" pitchFamily="34" charset="-122"/>
              </a:rPr>
              <a:t>底部导航布局</a:t>
            </a:r>
          </a:p>
        </p:txBody>
      </p:sp>
      <p:sp>
        <p:nvSpPr>
          <p:cNvPr id="12" name="矩形 11">
            <a:extLst>
              <a:ext uri="{FF2B5EF4-FFF2-40B4-BE49-F238E27FC236}">
                <a16:creationId xmlns:a16="http://schemas.microsoft.com/office/drawing/2014/main" id="{C824BDCF-79B2-43E0-A894-D492D7494C6A}"/>
              </a:ext>
            </a:extLst>
          </p:cNvPr>
          <p:cNvSpPr/>
          <p:nvPr/>
        </p:nvSpPr>
        <p:spPr>
          <a:xfrm>
            <a:off x="5159102" y="2750178"/>
            <a:ext cx="3385670" cy="461665"/>
          </a:xfrm>
          <a:prstGeom prst="rect">
            <a:avLst/>
          </a:prstGeom>
          <a:solidFill>
            <a:srgbClr val="FFC000"/>
          </a:solidFill>
        </p:spPr>
        <p:txBody>
          <a:bodyPr wrap="none">
            <a:spAutoFit/>
          </a:bodyPr>
          <a:lstStyle/>
          <a:p>
            <a:pPr marL="0" lvl="2">
              <a:buNone/>
            </a:pPr>
            <a:r>
              <a:rPr lang="en-US" altLang="zh-CN" sz="2400" b="1" dirty="0"/>
              <a:t>(1) </a:t>
            </a:r>
            <a:r>
              <a:rPr lang="zh-CN" altLang="en-US" sz="2400" b="1" dirty="0"/>
              <a:t>设置</a:t>
            </a:r>
            <a:r>
              <a:rPr lang="en-US" altLang="zh-CN" sz="2400" b="1" dirty="0" err="1"/>
              <a:t>ViewPager</a:t>
            </a:r>
            <a:r>
              <a:rPr lang="zh-CN" altLang="en-US" sz="2400" b="1" dirty="0"/>
              <a:t>布局</a:t>
            </a:r>
            <a:endParaRPr lang="en-US" altLang="zh-CN" sz="2400" b="1" dirty="0"/>
          </a:p>
        </p:txBody>
      </p:sp>
      <p:pic>
        <p:nvPicPr>
          <p:cNvPr id="4" name="屏幕录制 3">
            <a:hlinkClick r:id="" action="ppaction://media"/>
            <a:extLst>
              <a:ext uri="{FF2B5EF4-FFF2-40B4-BE49-F238E27FC236}">
                <a16:creationId xmlns:a16="http://schemas.microsoft.com/office/drawing/2014/main" id="{E9AAA001-B87D-4FB3-B6CE-544F66DF0B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893175" y="1192070"/>
            <a:ext cx="2666488" cy="4759175"/>
          </a:xfrm>
          <a:prstGeom prst="rect">
            <a:avLst/>
          </a:prstGeom>
          <a:ln>
            <a:solidFill>
              <a:schemeClr val="tx1"/>
            </a:solidFill>
          </a:ln>
        </p:spPr>
      </p:pic>
    </p:spTree>
    <p:extLst>
      <p:ext uri="{BB962C8B-B14F-4D97-AF65-F5344CB8AC3E}">
        <p14:creationId xmlns:p14="http://schemas.microsoft.com/office/powerpoint/2010/main" val="81501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06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childTnLst>
        </p:cTn>
      </p:par>
    </p:tnLst>
    <p:bldLst>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内容占位符 1"/>
          <p:cNvSpPr txBox="1">
            <a:spLocks/>
          </p:cNvSpPr>
          <p:nvPr/>
        </p:nvSpPr>
        <p:spPr bwMode="auto">
          <a:xfrm>
            <a:off x="190550" y="116632"/>
            <a:ext cx="11737304" cy="58633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fontAlgn="base">
              <a:spcBef>
                <a:spcPct val="20000"/>
              </a:spcBef>
              <a:spcAft>
                <a:spcPct val="0"/>
              </a:spcAft>
              <a:buClr>
                <a:srgbClr val="C0CF3A"/>
              </a:buClr>
              <a:buSzPct val="95000"/>
              <a:buFont typeface="Wingdings 2" pitchFamily="18" charset="2"/>
              <a:buChar char=""/>
              <a:defRPr sz="2600" kern="1200">
                <a:solidFill>
                  <a:schemeClr val="tx1"/>
                </a:solidFill>
                <a:latin typeface="+mn-lt"/>
                <a:ea typeface="+mn-ea"/>
                <a:cs typeface="+mn-cs"/>
              </a:defRPr>
            </a:lvl1pPr>
            <a:lvl2pPr marL="639763" indent="-246063" algn="l" rtl="0" fontAlgn="base">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fontAlgn="base">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fontAlgn="base">
              <a:spcBef>
                <a:spcPct val="20000"/>
              </a:spcBef>
              <a:spcAft>
                <a:spcPct val="0"/>
              </a:spcAft>
              <a:buClr>
                <a:srgbClr val="C0CF3A"/>
              </a:buClr>
              <a:buSzPct val="65000"/>
              <a:buFont typeface="Wingdings 2" pitchFamily="18" charset="2"/>
              <a:buChar char=""/>
              <a:defRPr sz="2000" kern="1200">
                <a:solidFill>
                  <a:schemeClr val="tx1"/>
                </a:solidFill>
                <a:latin typeface="+mn-lt"/>
                <a:ea typeface="+mn-ea"/>
                <a:cs typeface="+mn-cs"/>
              </a:defRPr>
            </a:lvl4pPr>
            <a:lvl5pPr marL="1462088" indent="-209550" algn="l" rtl="0" fontAlgn="base">
              <a:spcBef>
                <a:spcPct val="20000"/>
              </a:spcBef>
              <a:spcAft>
                <a:spcPct val="0"/>
              </a:spcAft>
              <a:buClr>
                <a:srgbClr val="029676"/>
              </a:buClr>
              <a:buSzPct val="65000"/>
              <a:buFont typeface="Wingdings 2"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en-US" altLang="zh-CN" b="1" dirty="0"/>
              <a:t>(2) </a:t>
            </a:r>
            <a:r>
              <a:rPr lang="zh-CN" altLang="en-US" b="1" dirty="0"/>
              <a:t>使用</a:t>
            </a:r>
            <a:r>
              <a:rPr lang="en-US" altLang="zh-CN" b="1" dirty="0" err="1"/>
              <a:t>ViewPager</a:t>
            </a:r>
            <a:r>
              <a:rPr lang="zh-CN" altLang="en-US" b="1" dirty="0"/>
              <a:t>。</a:t>
            </a:r>
            <a:r>
              <a:rPr lang="zh-CN" altLang="en-US" sz="1800" b="1" dirty="0"/>
              <a:t>获取</a:t>
            </a:r>
            <a:r>
              <a:rPr lang="en-US" altLang="zh-CN" sz="1800" b="1" dirty="0" err="1"/>
              <a:t>ViewPager</a:t>
            </a:r>
            <a:r>
              <a:rPr lang="zh-CN" altLang="en-US" sz="1800" b="1" dirty="0"/>
              <a:t>实例，创建碎片，构造适配器，设置适配器以及监听器。</a:t>
            </a:r>
            <a:endParaRPr lang="zh-CN" altLang="en-US" b="1" dirty="0"/>
          </a:p>
        </p:txBody>
      </p:sp>
      <p:sp>
        <p:nvSpPr>
          <p:cNvPr id="6" name="Rectangle 1">
            <a:extLst>
              <a:ext uri="{FF2B5EF4-FFF2-40B4-BE49-F238E27FC236}">
                <a16:creationId xmlns:a16="http://schemas.microsoft.com/office/drawing/2014/main" id="{2F9CC7F9-C810-41DC-A3FD-143FEC5C7BDD}"/>
              </a:ext>
            </a:extLst>
          </p:cNvPr>
          <p:cNvSpPr>
            <a:spLocks noChangeArrowheads="1"/>
          </p:cNvSpPr>
          <p:nvPr/>
        </p:nvSpPr>
        <p:spPr bwMode="auto">
          <a:xfrm>
            <a:off x="190551" y="908720"/>
            <a:ext cx="6336704" cy="4524315"/>
          </a:xfrm>
          <a:prstGeom prst="rect">
            <a:avLst/>
          </a:prstGeom>
          <a:solidFill>
            <a:srgbClr val="FFFFFF"/>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protected void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onCreate(Bundle savedInstanceState)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super</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.onCreate(savedInstanceState);</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setContentView(R.layout.</a:t>
            </a:r>
            <a:r>
              <a:rPr kumimoji="0" lang="zh-CN" altLang="zh-CN" sz="16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activity_view_pager_fragment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//获取ViewPager实例</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mViewPager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(ViewPager)findViewById(R.id.</a:t>
            </a:r>
            <a:r>
              <a:rPr kumimoji="0" lang="zh-CN" altLang="zh-CN" sz="1600" b="1" i="1" u="none" strike="noStrike" cap="none" normalizeH="0" baseline="0" dirty="0">
                <a:ln>
                  <a:noFill/>
                </a:ln>
                <a:solidFill>
                  <a:srgbClr val="660E7A"/>
                </a:solidFill>
                <a:effectLst/>
                <a:latin typeface="宋体" panose="02010600030101010101" pitchFamily="2" charset="-122"/>
                <a:ea typeface="宋体" panose="02010600030101010101" pitchFamily="2" charset="-122"/>
              </a:rPr>
              <a:t>viewPager</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//为 ViewPager 准备碎片</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initFragments();</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//设置 ViewPager 的适配器以及监听器</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initViewPager();</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en-US"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lang="zh-CN" altLang="zh-CN" sz="1600" i="1" dirty="0">
                <a:solidFill>
                  <a:srgbClr val="808080"/>
                </a:solidFill>
                <a:latin typeface="宋体" panose="02010600030101010101" pitchFamily="2" charset="-122"/>
              </a:rPr>
              <a:t>//获取</a:t>
            </a:r>
            <a:r>
              <a:rPr lang="zh-CN" altLang="en-US" sz="1600" i="1" dirty="0">
                <a:solidFill>
                  <a:srgbClr val="808080"/>
                </a:solidFill>
                <a:latin typeface="宋体" panose="02010600030101010101" pitchFamily="2" charset="-122"/>
              </a:rPr>
              <a:t>底部导航组件及</a:t>
            </a:r>
            <a:r>
              <a:rPr lang="zh-CN" altLang="zh-CN" sz="1600" i="1" dirty="0">
                <a:solidFill>
                  <a:srgbClr val="808080"/>
                </a:solidFill>
                <a:latin typeface="宋体" panose="02010600030101010101" pitchFamily="2" charset="-122"/>
              </a:rPr>
              <a:t>控件</a:t>
            </a:r>
            <a:r>
              <a:rPr lang="zh-CN" altLang="en-US" sz="1600" i="1" dirty="0">
                <a:solidFill>
                  <a:srgbClr val="808080"/>
                </a:solidFill>
                <a:latin typeface="宋体" panose="02010600030101010101" pitchFamily="2" charset="-122"/>
              </a:rPr>
              <a:t>的</a:t>
            </a:r>
            <a:r>
              <a:rPr lang="zh-CN" altLang="zh-CN" sz="1600" i="1" dirty="0">
                <a:solidFill>
                  <a:srgbClr val="808080"/>
                </a:solidFill>
                <a:latin typeface="宋体" panose="02010600030101010101" pitchFamily="2" charset="-122"/>
              </a:rPr>
              <a:t>引用</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initViews();</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en-US"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lang="zh-CN" altLang="zh-CN" sz="1600" i="1" dirty="0">
                <a:solidFill>
                  <a:srgbClr val="808080"/>
                </a:solidFill>
                <a:latin typeface="宋体" panose="02010600030101010101" pitchFamily="2" charset="-122"/>
              </a:rPr>
              <a:t>//设置底部导航组件的点击事件</a:t>
            </a:r>
            <a:r>
              <a:rPr lang="zh-CN" altLang="en-US" sz="1600" i="1" dirty="0">
                <a:solidFill>
                  <a:srgbClr val="808080"/>
                </a:solidFill>
                <a:latin typeface="宋体" panose="02010600030101010101" pitchFamily="2" charset="-122"/>
              </a:rPr>
              <a:t>监听器</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initEvents();</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//第一次运行初始化界面，显示第一个碎片</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initFirstRun(</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0</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7" name="矩形 6">
            <a:extLst>
              <a:ext uri="{FF2B5EF4-FFF2-40B4-BE49-F238E27FC236}">
                <a16:creationId xmlns:a16="http://schemas.microsoft.com/office/drawing/2014/main" id="{A2808B32-FC8B-4B1F-BA93-AE1FC91DD292}"/>
              </a:ext>
            </a:extLst>
          </p:cNvPr>
          <p:cNvSpPr/>
          <p:nvPr/>
        </p:nvSpPr>
        <p:spPr>
          <a:xfrm>
            <a:off x="622598" y="1916832"/>
            <a:ext cx="5688632" cy="1584176"/>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 name="Rectangle 2">
            <a:extLst>
              <a:ext uri="{FF2B5EF4-FFF2-40B4-BE49-F238E27FC236}">
                <a16:creationId xmlns:a16="http://schemas.microsoft.com/office/drawing/2014/main" id="{7C68ADBC-5DA9-4C6A-B9F7-146EA12A0335}"/>
              </a:ext>
            </a:extLst>
          </p:cNvPr>
          <p:cNvSpPr>
            <a:spLocks noChangeArrowheads="1"/>
          </p:cNvSpPr>
          <p:nvPr/>
        </p:nvSpPr>
        <p:spPr bwMode="auto">
          <a:xfrm>
            <a:off x="6959302" y="3124711"/>
            <a:ext cx="4968552" cy="2308324"/>
          </a:xfrm>
          <a:prstGeom prst="rect">
            <a:avLst/>
          </a:prstGeom>
          <a:solidFill>
            <a:srgbClr val="FFFFFF"/>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初始化碎片集，每个底部导航按钮对应一个碎片*/</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private void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initFragments()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mFragments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new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ArrayList&lt;&gt;();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//将四个Fragment加入集合中</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mFragments</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.add(</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new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HomeFragment());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mFragments</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.add(</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new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VideoFragment());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mFragments</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.add(</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new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QuanFragment());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660E7A"/>
                </a:solidFill>
                <a:effectLst/>
                <a:latin typeface="宋体" panose="02010600030101010101" pitchFamily="2" charset="-122"/>
                <a:ea typeface="宋体" panose="02010600030101010101" pitchFamily="2" charset="-122"/>
              </a:rPr>
              <a:t>mFragments</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.add(</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new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MineFragment());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cxnSp>
        <p:nvCxnSpPr>
          <p:cNvPr id="11" name="直接箭头连接符 10">
            <a:extLst>
              <a:ext uri="{FF2B5EF4-FFF2-40B4-BE49-F238E27FC236}">
                <a16:creationId xmlns:a16="http://schemas.microsoft.com/office/drawing/2014/main" id="{1292D275-AF45-479B-AB38-A44C8DB09CDE}"/>
              </a:ext>
            </a:extLst>
          </p:cNvPr>
          <p:cNvCxnSpPr/>
          <p:nvPr/>
        </p:nvCxnSpPr>
        <p:spPr>
          <a:xfrm>
            <a:off x="2350790" y="2780928"/>
            <a:ext cx="4608512"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96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par>
                          <p:cTn id="18" fill="hold">
                            <p:stCondLst>
                              <p:cond delay="500"/>
                            </p:stCondLst>
                            <p:childTnLst>
                              <p:par>
                                <p:cTn id="19" presetID="14" presetClass="entr" presetSubtype="1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randombar(horizont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sentation on brainstorming">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entury Gothic-Palatino Linotyp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Presentation on brainstorming" id="{C229246F-E851-40FB-8E1D-535DCA6AFD71}" vid="{8D346C02-FE09-4A8E-BC58-EB73E373F09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11757</TotalTime>
  <Words>7138</Words>
  <Application>Microsoft Office PowerPoint</Application>
  <PresentationFormat>自定义</PresentationFormat>
  <Paragraphs>367</Paragraphs>
  <Slides>47</Slides>
  <Notes>12</Notes>
  <HiddenSlides>0</HiddenSlides>
  <MMClips>6</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47</vt:i4>
      </vt:variant>
    </vt:vector>
  </HeadingPairs>
  <TitlesOfParts>
    <vt:vector size="62" baseType="lpstr">
      <vt:lpstr>??</vt:lpstr>
      <vt:lpstr>-apple-system</vt:lpstr>
      <vt:lpstr>Arial Unicode MS</vt:lpstr>
      <vt:lpstr>PingFang SC</vt:lpstr>
      <vt:lpstr>等线</vt:lpstr>
      <vt:lpstr>黑体</vt:lpstr>
      <vt:lpstr>宋体</vt:lpstr>
      <vt:lpstr>微软雅黑</vt:lpstr>
      <vt:lpstr>Arial</vt:lpstr>
      <vt:lpstr>Calibri</vt:lpstr>
      <vt:lpstr>Century Gothic</vt:lpstr>
      <vt:lpstr>Palatino Linotype</vt:lpstr>
      <vt:lpstr>Wingdings</vt:lpstr>
      <vt:lpstr>Wingdings 2</vt:lpstr>
      <vt:lpstr>Presentation on brainstorming</vt:lpstr>
      <vt:lpstr>PowerPoint 演示文稿</vt:lpstr>
      <vt:lpstr>5.4 ViewPager</vt:lpstr>
      <vt:lpstr> 5.4.1 ViewPager 的基本用法</vt:lpstr>
      <vt:lpstr> ViewPager 的基本用法示例</vt:lpstr>
      <vt:lpstr>PowerPoint 演示文稿</vt:lpstr>
      <vt:lpstr>PowerPoint 演示文稿</vt:lpstr>
      <vt:lpstr> 5.4.2 Viewpager的Adapter</vt:lpstr>
      <vt:lpstr>案例：使用ViewPager作为碎片的容器重写TabFragmentDemo项目。</vt:lpstr>
      <vt:lpstr>PowerPoint 演示文稿</vt:lpstr>
      <vt:lpstr>PowerPoint 演示文稿</vt:lpstr>
      <vt:lpstr>PowerPoint 演示文稿</vt:lpstr>
      <vt:lpstr>PowerPoint 演示文稿</vt:lpstr>
      <vt:lpstr>5.4.2 Viewpager的Adapter</vt:lpstr>
      <vt:lpstr>FragmentPagerAdapter和FragmentStatePagerAdapter</vt:lpstr>
      <vt:lpstr>5.4.3 ViewPager的标题栏</vt:lpstr>
      <vt:lpstr>使用 TabLayout 添加标签页</vt:lpstr>
      <vt:lpstr>PowerPoint 演示文稿</vt:lpstr>
      <vt:lpstr>5.4.4 ViewPager 的翻页动画</vt:lpstr>
      <vt:lpstr>5.4.5 ViewPager的翻页监听</vt:lpstr>
      <vt:lpstr> ViewPager的其它应用</vt:lpstr>
      <vt:lpstr> 5.4.6 ViewPager2</vt:lpstr>
      <vt:lpstr> 5.4.7 Android项目导航综合实例</vt:lpstr>
      <vt:lpstr> 5.4.7 Android项目导航综合实例</vt:lpstr>
      <vt:lpstr>1.底部导航 </vt:lpstr>
      <vt:lpstr>2.任意数量内导航</vt:lpstr>
      <vt:lpstr> 内导航</vt:lpstr>
      <vt:lpstr>PowerPoint 演示文稿</vt:lpstr>
      <vt:lpstr>内导航的碎片?</vt:lpstr>
      <vt:lpstr>PowerPoint 演示文稿</vt:lpstr>
      <vt:lpstr>PowerPoint 演示文稿</vt:lpstr>
      <vt:lpstr>PowerPoint 演示文稿</vt:lpstr>
      <vt:lpstr>思考：</vt:lpstr>
      <vt:lpstr>向Fragment传递参数</vt:lpstr>
      <vt:lpstr>向Fragment传递参数的方法</vt:lpstr>
      <vt:lpstr> 内导航</vt:lpstr>
      <vt:lpstr>PowerPoint 演示文稿</vt:lpstr>
      <vt:lpstr>初始化内导航标签</vt:lpstr>
      <vt:lpstr> 内导航</vt:lpstr>
      <vt:lpstr>PowerPoint 演示文稿</vt:lpstr>
      <vt:lpstr> 内导航</vt:lpstr>
      <vt:lpstr>ViewPager的事件监听</vt:lpstr>
      <vt:lpstr>PowerPoint 演示文稿</vt:lpstr>
      <vt:lpstr>ViewPager的事件监听</vt:lpstr>
      <vt:lpstr>内导航的Tab选定时的显示效果</vt:lpstr>
      <vt:lpstr>项目延伸</vt:lpstr>
      <vt:lpstr>小结</vt:lpstr>
      <vt:lpstr>思考：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Null;蔡美玲</dc:creator>
  <cp:lastModifiedBy>蔡 美玲</cp:lastModifiedBy>
  <cp:revision>304</cp:revision>
  <dcterms:created xsi:type="dcterms:W3CDTF">2019-03-26T05:28:25Z</dcterms:created>
  <dcterms:modified xsi:type="dcterms:W3CDTF">2022-10-11T01:33:25Z</dcterms:modified>
</cp:coreProperties>
</file>